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654" r:id="rId2"/>
    <p:sldId id="655" r:id="rId3"/>
    <p:sldId id="648" r:id="rId4"/>
    <p:sldId id="649" r:id="rId5"/>
    <p:sldId id="647" r:id="rId6"/>
    <p:sldId id="653" r:id="rId7"/>
    <p:sldId id="632" r:id="rId8"/>
    <p:sldId id="660" r:id="rId9"/>
    <p:sldId id="664" r:id="rId10"/>
    <p:sldId id="667" r:id="rId11"/>
    <p:sldId id="659" r:id="rId12"/>
    <p:sldId id="656" r:id="rId13"/>
    <p:sldId id="657" r:id="rId14"/>
    <p:sldId id="642" r:id="rId15"/>
    <p:sldId id="643" r:id="rId16"/>
    <p:sldId id="666" r:id="rId17"/>
    <p:sldId id="478" r:id="rId18"/>
    <p:sldId id="479" r:id="rId19"/>
    <p:sldId id="644" r:id="rId20"/>
    <p:sldId id="645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9" d="100"/>
          <a:sy n="119" d="100"/>
        </p:scale>
        <p:origin x="23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471DBE-355C-471C-9D10-6F8E333A1D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BC1155-C134-494D-AD25-F1785AA635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D3862E-9851-4CD0-B356-5EA9A865D7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E0B6A-3CE9-4CE7-BFE6-3F6F2536E982}" type="datetimeFigureOut">
              <a:rPr lang="en-US" smtClean="0"/>
              <a:t>10/31/2022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E25C9B-6F51-4894-9E9A-519C3E67F9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35318C-FC5D-49B9-8507-EF1ED13638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C68A2-15EC-4DEF-8892-2BB9A258D7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5759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2B6DF-92E7-4D0D-9A20-BC03DCD451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9AD60D4-C06F-47C4-8937-6F6B2B4118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AC36CB-56A0-4FE2-B2A1-14ED0593BC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E0B6A-3CE9-4CE7-BFE6-3F6F2536E982}" type="datetimeFigureOut">
              <a:rPr lang="en-US" smtClean="0"/>
              <a:t>10/31/2022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09F757-01C0-46CC-AE10-DBB68A4B16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180C0A-D5A9-4CA6-BDBC-6732DB266D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C68A2-15EC-4DEF-8892-2BB9A258D7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2688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97392C2-F944-42FC-A8F0-F0620E2FF25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AAA0BAB-DCB7-434E-A60A-50FEFE14A0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8C3B64-C041-4B53-B07E-6994FEA176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E0B6A-3CE9-4CE7-BFE6-3F6F2536E982}" type="datetimeFigureOut">
              <a:rPr lang="en-US" smtClean="0"/>
              <a:t>10/31/2022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B1BCCB-3261-49C3-B204-125BB6A16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9436CF-A5D8-4D51-A397-16287EACA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C68A2-15EC-4DEF-8892-2BB9A258D7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8150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C28A4-3A63-4707-A65E-EF5DA52F51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0EB561-EE51-43DA-AA71-F64927CA77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07111B-B22A-4DFB-99FB-14F376082C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E0B6A-3CE9-4CE7-BFE6-3F6F2536E982}" type="datetimeFigureOut">
              <a:rPr lang="en-US" smtClean="0"/>
              <a:t>10/31/2022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1DB5B7-7EF8-4D7C-B178-04A37D1E1D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667D2E-3AC0-464C-880E-712A10692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C68A2-15EC-4DEF-8892-2BB9A258D7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7613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BDD591-21DC-40D9-BEA3-C24EC50D2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0B12F4-08C1-4490-9354-131B2C28C0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D60167-D723-42AC-B8EA-C5B5F34C77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E0B6A-3CE9-4CE7-BFE6-3F6F2536E982}" type="datetimeFigureOut">
              <a:rPr lang="en-US" smtClean="0"/>
              <a:t>10/31/2022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10B9B8-FA9C-4777-AADC-C14C3803C1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AEC38A-0D77-44F4-A6BA-66B3C3662B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C68A2-15EC-4DEF-8892-2BB9A258D7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41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510FC3-ECD7-48E3-86CD-3BD9C81A7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3FD9AA-8713-4F6B-846F-C6B2469E99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9DDF64-1DBC-4200-93E0-03AB2E24BD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095D57-E677-4C7E-9DD5-5E2ED0E6F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E0B6A-3CE9-4CE7-BFE6-3F6F2536E982}" type="datetimeFigureOut">
              <a:rPr lang="en-US" smtClean="0"/>
              <a:t>10/31/2022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B38326-CE63-4AFA-B4EB-9C6F13E56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BA60FC-E2F1-44BC-BC46-10DB4140BC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C68A2-15EC-4DEF-8892-2BB9A258D7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5259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5B04C7-3398-4362-940F-AF024BBDC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163EBF-3E06-4180-9E14-5EB2D593DF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14CAF3-C5B2-4D66-8CA6-7D0A668462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BBA8021-1B41-4BE2-8E90-09746FF5EAD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DD141C0-F76E-4319-97BB-BF8AAFA7375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A869CA6-A9EC-45F5-974E-603D4FB03D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E0B6A-3CE9-4CE7-BFE6-3F6F2536E982}" type="datetimeFigureOut">
              <a:rPr lang="en-US" smtClean="0"/>
              <a:t>10/31/2022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20EFBE5-3A2D-4692-B43B-584D4AA2A1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4F553A3-B62E-45B5-B148-048E256627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C68A2-15EC-4DEF-8892-2BB9A258D7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3683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5DFEC6-BE8B-4B24-9FBA-3798777B9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EDF3915-FABE-41B1-9D19-6505FE94B2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E0B6A-3CE9-4CE7-BFE6-3F6F2536E982}" type="datetimeFigureOut">
              <a:rPr lang="en-US" smtClean="0"/>
              <a:t>10/31/2022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A50D86-F613-4A90-A1D3-66E48EE698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AE84D1-51F9-4059-BE95-BA49DF55D3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C68A2-15EC-4DEF-8892-2BB9A258D7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7159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8F59410-8D55-4FF8-BFB8-95C340C35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E0B6A-3CE9-4CE7-BFE6-3F6F2536E982}" type="datetimeFigureOut">
              <a:rPr lang="en-US" smtClean="0"/>
              <a:t>10/31/2022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60FE526-7829-4E11-9219-BB01F08181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78FD75-F223-4DA5-BDA4-F2A0BC56F0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C68A2-15EC-4DEF-8892-2BB9A258D7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3552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20A13-409C-4874-96D0-3BCC588E0E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DE6514-6287-4CDB-931D-9BCD569016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ABCA28-FAAA-47D5-94EA-2D0C5CBD92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570911-391C-44E3-AA86-B1E8AEEBE0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E0B6A-3CE9-4CE7-BFE6-3F6F2536E982}" type="datetimeFigureOut">
              <a:rPr lang="en-US" smtClean="0"/>
              <a:t>10/31/2022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658D54-104B-40BF-AA90-AB13B8ED4D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546C2B-36C3-44CC-B4AF-0361188CBC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C68A2-15EC-4DEF-8892-2BB9A258D7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9281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0A2763-D179-47F5-A32A-6A5C97F4E7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DFD8846-752B-4E69-BE65-248C0A15312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ADEA34-0CFF-4398-8DAD-8041A74152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9D601F-1943-47C4-8C64-987F252F6A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E0B6A-3CE9-4CE7-BFE6-3F6F2536E982}" type="datetimeFigureOut">
              <a:rPr lang="en-US" smtClean="0"/>
              <a:t>10/31/2022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0F582E-4D43-4D09-A71E-E6AD2F2772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3ECAE6-DD6D-48B2-9374-E1FF5E18E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C68A2-15EC-4DEF-8892-2BB9A258D7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8109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572CBDB-61DA-494D-B084-32F7BD88C0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A8A47B-B06E-4DDF-AE22-D9BF7E29F4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ADCDDF-49C6-41B8-8ADC-B7B4A095F7E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BE0B6A-3CE9-4CE7-BFE6-3F6F2536E982}" type="datetimeFigureOut">
              <a:rPr lang="en-US" smtClean="0"/>
              <a:t>10/31/2022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F9203A-8279-4386-974C-FA49E96AB5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26B936-42A3-4A63-AC27-99D1304840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2C68A2-15EC-4DEF-8892-2BB9A258D7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2700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audio" Target="../media/media58.mp3"/><Relationship Id="rId3" Type="http://schemas.microsoft.com/office/2007/relationships/media" Target="../media/media56.mp3"/><Relationship Id="rId7" Type="http://schemas.microsoft.com/office/2007/relationships/media" Target="../media/media58.mp3"/><Relationship Id="rId12" Type="http://schemas.openxmlformats.org/officeDocument/2006/relationships/image" Target="../media/image4.png"/><Relationship Id="rId2" Type="http://schemas.openxmlformats.org/officeDocument/2006/relationships/audio" Target="../media/media55.mp3"/><Relationship Id="rId1" Type="http://schemas.microsoft.com/office/2007/relationships/media" Target="../media/media55.mp3"/><Relationship Id="rId6" Type="http://schemas.openxmlformats.org/officeDocument/2006/relationships/audio" Target="../media/media57.mp3"/><Relationship Id="rId11" Type="http://schemas.openxmlformats.org/officeDocument/2006/relationships/slideLayout" Target="../slideLayouts/slideLayout2.xml"/><Relationship Id="rId5" Type="http://schemas.microsoft.com/office/2007/relationships/media" Target="../media/media57.mp3"/><Relationship Id="rId10" Type="http://schemas.openxmlformats.org/officeDocument/2006/relationships/audio" Target="../media/media59.mp3"/><Relationship Id="rId4" Type="http://schemas.openxmlformats.org/officeDocument/2006/relationships/audio" Target="../media/media56.mp3"/><Relationship Id="rId9" Type="http://schemas.microsoft.com/office/2007/relationships/media" Target="../media/media59.mp3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eg"/><Relationship Id="rId13" Type="http://schemas.openxmlformats.org/officeDocument/2006/relationships/image" Target="../media/image32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21.jpg"/><Relationship Id="rId5" Type="http://schemas.openxmlformats.org/officeDocument/2006/relationships/image" Target="../media/image25.png"/><Relationship Id="rId15" Type="http://schemas.openxmlformats.org/officeDocument/2006/relationships/image" Target="../media/image34.png"/><Relationship Id="rId10" Type="http://schemas.openxmlformats.org/officeDocument/2006/relationships/image" Target="../media/image30.jpeg"/><Relationship Id="rId4" Type="http://schemas.openxmlformats.org/officeDocument/2006/relationships/image" Target="../media/image24.png"/><Relationship Id="rId9" Type="http://schemas.openxmlformats.org/officeDocument/2006/relationships/image" Target="../media/image29.jpeg"/><Relationship Id="rId1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0.mp3"/><Relationship Id="rId1" Type="http://schemas.microsoft.com/office/2007/relationships/media" Target="../media/media60.mp3"/><Relationship Id="rId5" Type="http://schemas.openxmlformats.org/officeDocument/2006/relationships/image" Target="../media/image4.png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1.mp3"/><Relationship Id="rId1" Type="http://schemas.microsoft.com/office/2007/relationships/media" Target="../media/media61.mp3"/><Relationship Id="rId5" Type="http://schemas.openxmlformats.org/officeDocument/2006/relationships/image" Target="../media/image4.png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2.mp3"/><Relationship Id="rId1" Type="http://schemas.microsoft.com/office/2007/relationships/media" Target="../media/media62.mp3"/><Relationship Id="rId5" Type="http://schemas.openxmlformats.org/officeDocument/2006/relationships/image" Target="../media/image4.png"/><Relationship Id="rId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jpeg"/><Relationship Id="rId13" Type="http://schemas.openxmlformats.org/officeDocument/2006/relationships/image" Target="../media/image47.png"/><Relationship Id="rId3" Type="http://schemas.openxmlformats.org/officeDocument/2006/relationships/image" Target="../media/image39.png"/><Relationship Id="rId7" Type="http://schemas.openxmlformats.org/officeDocument/2006/relationships/image" Target="../media/image42.jpeg"/><Relationship Id="rId12" Type="http://schemas.openxmlformats.org/officeDocument/2006/relationships/image" Target="../media/image46.png"/><Relationship Id="rId17" Type="http://schemas.openxmlformats.org/officeDocument/2006/relationships/image" Target="../media/image50.jpeg"/><Relationship Id="rId2" Type="http://schemas.openxmlformats.org/officeDocument/2006/relationships/image" Target="../media/image38.png"/><Relationship Id="rId16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jpeg"/><Relationship Id="rId11" Type="http://schemas.openxmlformats.org/officeDocument/2006/relationships/image" Target="../media/image25.png"/><Relationship Id="rId5" Type="http://schemas.microsoft.com/office/2007/relationships/hdphoto" Target="../media/hdphoto7.wdp"/><Relationship Id="rId15" Type="http://schemas.microsoft.com/office/2007/relationships/hdphoto" Target="../media/hdphoto8.wdp"/><Relationship Id="rId10" Type="http://schemas.openxmlformats.org/officeDocument/2006/relationships/image" Target="../media/image45.png"/><Relationship Id="rId4" Type="http://schemas.openxmlformats.org/officeDocument/2006/relationships/image" Target="../media/image40.png"/><Relationship Id="rId9" Type="http://schemas.openxmlformats.org/officeDocument/2006/relationships/image" Target="../media/image44.jpeg"/><Relationship Id="rId14" Type="http://schemas.openxmlformats.org/officeDocument/2006/relationships/image" Target="../media/image4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jpe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jpeg"/><Relationship Id="rId5" Type="http://schemas.openxmlformats.org/officeDocument/2006/relationships/image" Target="../media/image54.jpeg"/><Relationship Id="rId10" Type="http://schemas.openxmlformats.org/officeDocument/2006/relationships/image" Target="../media/image59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61.png"/><Relationship Id="rId7" Type="http://schemas.openxmlformats.org/officeDocument/2006/relationships/image" Target="../media/image54.jpeg"/><Relationship Id="rId12" Type="http://schemas.openxmlformats.org/officeDocument/2006/relationships/image" Target="../media/image67.jp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microsoft.com/office/2007/relationships/hdphoto" Target="../media/hdphoto9.wdp"/><Relationship Id="rId11" Type="http://schemas.openxmlformats.org/officeDocument/2006/relationships/image" Target="../media/image66.png"/><Relationship Id="rId5" Type="http://schemas.openxmlformats.org/officeDocument/2006/relationships/image" Target="../media/image62.png"/><Relationship Id="rId10" Type="http://schemas.openxmlformats.org/officeDocument/2006/relationships/image" Target="../media/image65.png"/><Relationship Id="rId4" Type="http://schemas.openxmlformats.org/officeDocument/2006/relationships/image" Target="../media/image53.png"/><Relationship Id="rId9" Type="http://schemas.openxmlformats.org/officeDocument/2006/relationships/image" Target="../media/image6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audio" Target="../media/media4.mp3"/><Relationship Id="rId13" Type="http://schemas.microsoft.com/office/2007/relationships/media" Target="../media/media7.mp3"/><Relationship Id="rId18" Type="http://schemas.openxmlformats.org/officeDocument/2006/relationships/audio" Target="../media/media9.mp3"/><Relationship Id="rId26" Type="http://schemas.openxmlformats.org/officeDocument/2006/relationships/audio" Target="../media/media13.mp3"/><Relationship Id="rId3" Type="http://schemas.microsoft.com/office/2007/relationships/media" Target="../media/media2.mp3"/><Relationship Id="rId21" Type="http://schemas.microsoft.com/office/2007/relationships/media" Target="../media/media11.mp3"/><Relationship Id="rId34" Type="http://schemas.openxmlformats.org/officeDocument/2006/relationships/image" Target="../media/image4.png"/><Relationship Id="rId7" Type="http://schemas.microsoft.com/office/2007/relationships/media" Target="../media/media4.mp3"/><Relationship Id="rId12" Type="http://schemas.openxmlformats.org/officeDocument/2006/relationships/audio" Target="../media/media6.mp3"/><Relationship Id="rId17" Type="http://schemas.microsoft.com/office/2007/relationships/media" Target="../media/media9.mp3"/><Relationship Id="rId25" Type="http://schemas.microsoft.com/office/2007/relationships/media" Target="../media/media13.mp3"/><Relationship Id="rId3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6" Type="http://schemas.openxmlformats.org/officeDocument/2006/relationships/audio" Target="../media/media8.mp3"/><Relationship Id="rId20" Type="http://schemas.openxmlformats.org/officeDocument/2006/relationships/audio" Target="../media/media10.mp3"/><Relationship Id="rId29" Type="http://schemas.microsoft.com/office/2007/relationships/media" Target="../media/media15.mp3"/><Relationship Id="rId1" Type="http://schemas.microsoft.com/office/2007/relationships/media" Target="../media/media1.mp3"/><Relationship Id="rId6" Type="http://schemas.openxmlformats.org/officeDocument/2006/relationships/audio" Target="../media/media3.mp3"/><Relationship Id="rId11" Type="http://schemas.microsoft.com/office/2007/relationships/media" Target="../media/media6.mp3"/><Relationship Id="rId24" Type="http://schemas.openxmlformats.org/officeDocument/2006/relationships/audio" Target="../media/media12.mp3"/><Relationship Id="rId32" Type="http://schemas.openxmlformats.org/officeDocument/2006/relationships/audio" Target="../media/media16.mp3"/><Relationship Id="rId5" Type="http://schemas.microsoft.com/office/2007/relationships/media" Target="../media/media3.mp3"/><Relationship Id="rId15" Type="http://schemas.microsoft.com/office/2007/relationships/media" Target="../media/media8.mp3"/><Relationship Id="rId23" Type="http://schemas.microsoft.com/office/2007/relationships/media" Target="../media/media12.mp3"/><Relationship Id="rId28" Type="http://schemas.openxmlformats.org/officeDocument/2006/relationships/audio" Target="../media/media14.mp3"/><Relationship Id="rId10" Type="http://schemas.openxmlformats.org/officeDocument/2006/relationships/audio" Target="../media/media5.mp3"/><Relationship Id="rId19" Type="http://schemas.microsoft.com/office/2007/relationships/media" Target="../media/media10.mp3"/><Relationship Id="rId31" Type="http://schemas.microsoft.com/office/2007/relationships/media" Target="../media/media16.mp3"/><Relationship Id="rId4" Type="http://schemas.openxmlformats.org/officeDocument/2006/relationships/audio" Target="../media/media2.mp3"/><Relationship Id="rId9" Type="http://schemas.microsoft.com/office/2007/relationships/media" Target="../media/media5.mp3"/><Relationship Id="rId14" Type="http://schemas.openxmlformats.org/officeDocument/2006/relationships/audio" Target="../media/media7.mp3"/><Relationship Id="rId22" Type="http://schemas.openxmlformats.org/officeDocument/2006/relationships/audio" Target="../media/media11.mp3"/><Relationship Id="rId27" Type="http://schemas.microsoft.com/office/2007/relationships/media" Target="../media/media14.mp3"/><Relationship Id="rId30" Type="http://schemas.openxmlformats.org/officeDocument/2006/relationships/audio" Target="../media/media15.mp3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audio" Target="../media/media20.mp3"/><Relationship Id="rId13" Type="http://schemas.microsoft.com/office/2007/relationships/media" Target="../media/media23.mp3"/><Relationship Id="rId18" Type="http://schemas.openxmlformats.org/officeDocument/2006/relationships/image" Target="../media/image4.png"/><Relationship Id="rId3" Type="http://schemas.microsoft.com/office/2007/relationships/media" Target="../media/media18.mp3"/><Relationship Id="rId7" Type="http://schemas.microsoft.com/office/2007/relationships/media" Target="../media/media20.mp3"/><Relationship Id="rId12" Type="http://schemas.openxmlformats.org/officeDocument/2006/relationships/audio" Target="../media/media22.mp3"/><Relationship Id="rId17" Type="http://schemas.openxmlformats.org/officeDocument/2006/relationships/slideLayout" Target="../slideLayouts/slideLayout2.xml"/><Relationship Id="rId2" Type="http://schemas.openxmlformats.org/officeDocument/2006/relationships/audio" Target="../media/media17.mp3"/><Relationship Id="rId16" Type="http://schemas.openxmlformats.org/officeDocument/2006/relationships/audio" Target="../media/media24.mp3"/><Relationship Id="rId1" Type="http://schemas.microsoft.com/office/2007/relationships/media" Target="../media/media17.mp3"/><Relationship Id="rId6" Type="http://schemas.openxmlformats.org/officeDocument/2006/relationships/audio" Target="../media/media19.mp3"/><Relationship Id="rId11" Type="http://schemas.microsoft.com/office/2007/relationships/media" Target="../media/media22.mp3"/><Relationship Id="rId5" Type="http://schemas.microsoft.com/office/2007/relationships/media" Target="../media/media19.mp3"/><Relationship Id="rId15" Type="http://schemas.microsoft.com/office/2007/relationships/media" Target="../media/media24.mp3"/><Relationship Id="rId10" Type="http://schemas.openxmlformats.org/officeDocument/2006/relationships/audio" Target="../media/media21.mp3"/><Relationship Id="rId4" Type="http://schemas.openxmlformats.org/officeDocument/2006/relationships/audio" Target="../media/media18.mp3"/><Relationship Id="rId9" Type="http://schemas.microsoft.com/office/2007/relationships/media" Target="../media/media21.mp3"/><Relationship Id="rId14" Type="http://schemas.openxmlformats.org/officeDocument/2006/relationships/audio" Target="../media/media23.mp3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audio" Target="../media/media28.mp3"/><Relationship Id="rId13" Type="http://schemas.microsoft.com/office/2007/relationships/media" Target="../media/media31.mp3"/><Relationship Id="rId18" Type="http://schemas.openxmlformats.org/officeDocument/2006/relationships/audio" Target="../media/media33.mp3"/><Relationship Id="rId26" Type="http://schemas.openxmlformats.org/officeDocument/2006/relationships/audio" Target="../media/media37.mp3"/><Relationship Id="rId3" Type="http://schemas.microsoft.com/office/2007/relationships/media" Target="../media/media26.mp3"/><Relationship Id="rId21" Type="http://schemas.microsoft.com/office/2007/relationships/media" Target="../media/media35.mp3"/><Relationship Id="rId34" Type="http://schemas.openxmlformats.org/officeDocument/2006/relationships/image" Target="../media/image4.png"/><Relationship Id="rId7" Type="http://schemas.microsoft.com/office/2007/relationships/media" Target="../media/media28.mp3"/><Relationship Id="rId12" Type="http://schemas.openxmlformats.org/officeDocument/2006/relationships/audio" Target="../media/media30.mp3"/><Relationship Id="rId17" Type="http://schemas.microsoft.com/office/2007/relationships/media" Target="../media/media33.mp3"/><Relationship Id="rId25" Type="http://schemas.microsoft.com/office/2007/relationships/media" Target="../media/media37.mp3"/><Relationship Id="rId33" Type="http://schemas.openxmlformats.org/officeDocument/2006/relationships/slideLayout" Target="../slideLayouts/slideLayout2.xml"/><Relationship Id="rId2" Type="http://schemas.openxmlformats.org/officeDocument/2006/relationships/audio" Target="../media/media25.mp3"/><Relationship Id="rId16" Type="http://schemas.openxmlformats.org/officeDocument/2006/relationships/audio" Target="../media/media32.mp3"/><Relationship Id="rId20" Type="http://schemas.openxmlformats.org/officeDocument/2006/relationships/audio" Target="../media/media34.mp3"/><Relationship Id="rId29" Type="http://schemas.microsoft.com/office/2007/relationships/media" Target="../media/media39.mp3"/><Relationship Id="rId1" Type="http://schemas.microsoft.com/office/2007/relationships/media" Target="../media/media25.mp3"/><Relationship Id="rId6" Type="http://schemas.openxmlformats.org/officeDocument/2006/relationships/audio" Target="../media/media27.mp3"/><Relationship Id="rId11" Type="http://schemas.microsoft.com/office/2007/relationships/media" Target="../media/media30.mp3"/><Relationship Id="rId24" Type="http://schemas.openxmlformats.org/officeDocument/2006/relationships/audio" Target="../media/media36.mp3"/><Relationship Id="rId32" Type="http://schemas.openxmlformats.org/officeDocument/2006/relationships/audio" Target="../media/media40.mp3"/><Relationship Id="rId5" Type="http://schemas.microsoft.com/office/2007/relationships/media" Target="../media/media27.mp3"/><Relationship Id="rId15" Type="http://schemas.microsoft.com/office/2007/relationships/media" Target="../media/media32.mp3"/><Relationship Id="rId23" Type="http://schemas.microsoft.com/office/2007/relationships/media" Target="../media/media36.mp3"/><Relationship Id="rId28" Type="http://schemas.openxmlformats.org/officeDocument/2006/relationships/audio" Target="../media/media38.mp3"/><Relationship Id="rId10" Type="http://schemas.openxmlformats.org/officeDocument/2006/relationships/audio" Target="../media/media29.mp3"/><Relationship Id="rId19" Type="http://schemas.microsoft.com/office/2007/relationships/media" Target="../media/media34.mp3"/><Relationship Id="rId31" Type="http://schemas.microsoft.com/office/2007/relationships/media" Target="../media/media40.mp3"/><Relationship Id="rId4" Type="http://schemas.openxmlformats.org/officeDocument/2006/relationships/audio" Target="../media/media26.mp3"/><Relationship Id="rId9" Type="http://schemas.microsoft.com/office/2007/relationships/media" Target="../media/media29.mp3"/><Relationship Id="rId14" Type="http://schemas.openxmlformats.org/officeDocument/2006/relationships/audio" Target="../media/media31.mp3"/><Relationship Id="rId22" Type="http://schemas.openxmlformats.org/officeDocument/2006/relationships/audio" Target="../media/media35.mp3"/><Relationship Id="rId27" Type="http://schemas.microsoft.com/office/2007/relationships/media" Target="../media/media38.mp3"/><Relationship Id="rId30" Type="http://schemas.openxmlformats.org/officeDocument/2006/relationships/audio" Target="../media/media39.mp3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audio" Target="../media/media44.mp3"/><Relationship Id="rId13" Type="http://schemas.microsoft.com/office/2007/relationships/media" Target="../media/media47.mp3"/><Relationship Id="rId18" Type="http://schemas.openxmlformats.org/officeDocument/2006/relationships/audio" Target="../media/media26.mp3"/><Relationship Id="rId26" Type="http://schemas.openxmlformats.org/officeDocument/2006/relationships/image" Target="../media/image4.png"/><Relationship Id="rId3" Type="http://schemas.microsoft.com/office/2007/relationships/media" Target="../media/media42.mp3"/><Relationship Id="rId21" Type="http://schemas.microsoft.com/office/2007/relationships/media" Target="../media/media28.mp3"/><Relationship Id="rId7" Type="http://schemas.microsoft.com/office/2007/relationships/media" Target="../media/media44.mp3"/><Relationship Id="rId12" Type="http://schemas.openxmlformats.org/officeDocument/2006/relationships/audio" Target="../media/media46.mp3"/><Relationship Id="rId17" Type="http://schemas.microsoft.com/office/2007/relationships/media" Target="../media/media26.mp3"/><Relationship Id="rId25" Type="http://schemas.openxmlformats.org/officeDocument/2006/relationships/slideLayout" Target="../slideLayouts/slideLayout2.xml"/><Relationship Id="rId2" Type="http://schemas.openxmlformats.org/officeDocument/2006/relationships/audio" Target="../media/media41.mp3"/><Relationship Id="rId16" Type="http://schemas.openxmlformats.org/officeDocument/2006/relationships/audio" Target="../media/media25.mp3"/><Relationship Id="rId20" Type="http://schemas.openxmlformats.org/officeDocument/2006/relationships/audio" Target="../media/media27.mp3"/><Relationship Id="rId1" Type="http://schemas.microsoft.com/office/2007/relationships/media" Target="../media/media41.mp3"/><Relationship Id="rId6" Type="http://schemas.openxmlformats.org/officeDocument/2006/relationships/audio" Target="../media/media43.mp3"/><Relationship Id="rId11" Type="http://schemas.microsoft.com/office/2007/relationships/media" Target="../media/media46.mp3"/><Relationship Id="rId24" Type="http://schemas.openxmlformats.org/officeDocument/2006/relationships/audio" Target="../media/media29.mp3"/><Relationship Id="rId5" Type="http://schemas.microsoft.com/office/2007/relationships/media" Target="../media/media43.mp3"/><Relationship Id="rId15" Type="http://schemas.microsoft.com/office/2007/relationships/media" Target="../media/media25.mp3"/><Relationship Id="rId23" Type="http://schemas.microsoft.com/office/2007/relationships/media" Target="../media/media29.mp3"/><Relationship Id="rId10" Type="http://schemas.openxmlformats.org/officeDocument/2006/relationships/audio" Target="../media/media45.mp3"/><Relationship Id="rId19" Type="http://schemas.microsoft.com/office/2007/relationships/media" Target="../media/media27.mp3"/><Relationship Id="rId4" Type="http://schemas.openxmlformats.org/officeDocument/2006/relationships/audio" Target="../media/media42.mp3"/><Relationship Id="rId9" Type="http://schemas.microsoft.com/office/2007/relationships/media" Target="../media/media45.mp3"/><Relationship Id="rId14" Type="http://schemas.openxmlformats.org/officeDocument/2006/relationships/audio" Target="../media/media47.mp3"/><Relationship Id="rId22" Type="http://schemas.openxmlformats.org/officeDocument/2006/relationships/audio" Target="../media/media28.mp3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audio" Target="../media/media32.mp3"/><Relationship Id="rId13" Type="http://schemas.microsoft.com/office/2007/relationships/media" Target="../media/media50.mp3"/><Relationship Id="rId18" Type="http://schemas.openxmlformats.org/officeDocument/2006/relationships/audio" Target="../media/media52.mp3"/><Relationship Id="rId26" Type="http://schemas.openxmlformats.org/officeDocument/2006/relationships/image" Target="../media/image5.jpg"/><Relationship Id="rId3" Type="http://schemas.microsoft.com/office/2007/relationships/media" Target="../media/media48.mp3"/><Relationship Id="rId21" Type="http://schemas.microsoft.com/office/2007/relationships/media" Target="../media/media54.mp3"/><Relationship Id="rId7" Type="http://schemas.microsoft.com/office/2007/relationships/media" Target="../media/media32.mp3"/><Relationship Id="rId12" Type="http://schemas.openxmlformats.org/officeDocument/2006/relationships/audio" Target="../media/media49.mp3"/><Relationship Id="rId17" Type="http://schemas.microsoft.com/office/2007/relationships/media" Target="../media/media52.mp3"/><Relationship Id="rId25" Type="http://schemas.openxmlformats.org/officeDocument/2006/relationships/slideLayout" Target="../slideLayouts/slideLayout2.xml"/><Relationship Id="rId2" Type="http://schemas.openxmlformats.org/officeDocument/2006/relationships/audio" Target="../media/media30.mp3"/><Relationship Id="rId16" Type="http://schemas.openxmlformats.org/officeDocument/2006/relationships/audio" Target="../media/media51.mp3"/><Relationship Id="rId20" Type="http://schemas.openxmlformats.org/officeDocument/2006/relationships/audio" Target="../media/media53.mp3"/><Relationship Id="rId1" Type="http://schemas.microsoft.com/office/2007/relationships/media" Target="../media/media30.mp3"/><Relationship Id="rId6" Type="http://schemas.openxmlformats.org/officeDocument/2006/relationships/audio" Target="../media/media31.mp3"/><Relationship Id="rId11" Type="http://schemas.microsoft.com/office/2007/relationships/media" Target="../media/media49.mp3"/><Relationship Id="rId24" Type="http://schemas.openxmlformats.org/officeDocument/2006/relationships/audio" Target="../media/media34.mp3"/><Relationship Id="rId5" Type="http://schemas.microsoft.com/office/2007/relationships/media" Target="../media/media31.mp3"/><Relationship Id="rId15" Type="http://schemas.microsoft.com/office/2007/relationships/media" Target="../media/media51.mp3"/><Relationship Id="rId23" Type="http://schemas.microsoft.com/office/2007/relationships/media" Target="../media/media34.mp3"/><Relationship Id="rId10" Type="http://schemas.openxmlformats.org/officeDocument/2006/relationships/audio" Target="../media/media33.mp3"/><Relationship Id="rId19" Type="http://schemas.microsoft.com/office/2007/relationships/media" Target="../media/media53.mp3"/><Relationship Id="rId4" Type="http://schemas.openxmlformats.org/officeDocument/2006/relationships/audio" Target="../media/media48.mp3"/><Relationship Id="rId9" Type="http://schemas.microsoft.com/office/2007/relationships/media" Target="../media/media33.mp3"/><Relationship Id="rId14" Type="http://schemas.openxmlformats.org/officeDocument/2006/relationships/audio" Target="../media/media50.mp3"/><Relationship Id="rId22" Type="http://schemas.openxmlformats.org/officeDocument/2006/relationships/audio" Target="../media/media54.mp3"/><Relationship Id="rId27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3.png"/><Relationship Id="rId3" Type="http://schemas.microsoft.com/office/2007/relationships/hdphoto" Target="../media/hdphoto1.wdp"/><Relationship Id="rId7" Type="http://schemas.openxmlformats.org/officeDocument/2006/relationships/image" Target="../media/image9.png"/><Relationship Id="rId12" Type="http://schemas.openxmlformats.org/officeDocument/2006/relationships/image" Target="../media/image12.png"/><Relationship Id="rId17" Type="http://schemas.microsoft.com/office/2007/relationships/hdphoto" Target="../media/hdphoto6.wdp"/><Relationship Id="rId2" Type="http://schemas.openxmlformats.org/officeDocument/2006/relationships/image" Target="../media/image6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11" Type="http://schemas.microsoft.com/office/2007/relationships/hdphoto" Target="../media/hdphoto4.wdp"/><Relationship Id="rId5" Type="http://schemas.microsoft.com/office/2007/relationships/hdphoto" Target="../media/hdphoto2.wdp"/><Relationship Id="rId15" Type="http://schemas.openxmlformats.org/officeDocument/2006/relationships/image" Target="../media/image14.jpeg"/><Relationship Id="rId10" Type="http://schemas.openxmlformats.org/officeDocument/2006/relationships/image" Target="../media/image11.png"/><Relationship Id="rId4" Type="http://schemas.openxmlformats.org/officeDocument/2006/relationships/image" Target="../media/image7.png"/><Relationship Id="rId9" Type="http://schemas.microsoft.com/office/2007/relationships/hdphoto" Target="../media/hdphoto3.wdp"/><Relationship Id="rId14" Type="http://schemas.microsoft.com/office/2007/relationships/hdphoto" Target="../media/hdphoto5.wdp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openxmlformats.org/officeDocument/2006/relationships/image" Target="../media/image15.png"/><Relationship Id="rId7" Type="http://schemas.openxmlformats.org/officeDocument/2006/relationships/image" Target="../media/image13.png"/><Relationship Id="rId12" Type="http://schemas.openxmlformats.org/officeDocument/2006/relationships/image" Target="../media/image21.jp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12.png"/><Relationship Id="rId5" Type="http://schemas.openxmlformats.org/officeDocument/2006/relationships/image" Target="../media/image17.png"/><Relationship Id="rId10" Type="http://schemas.openxmlformats.org/officeDocument/2006/relationships/image" Target="../media/image20.png"/><Relationship Id="rId4" Type="http://schemas.microsoft.com/office/2007/relationships/hdphoto" Target="../media/hdphoto6.wdp"/><Relationship Id="rId9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782" y="272354"/>
            <a:ext cx="4953691" cy="622069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3154" y="141938"/>
            <a:ext cx="5047519" cy="6663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7470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ounded Rectangle 19"/>
          <p:cNvSpPr/>
          <p:nvPr/>
        </p:nvSpPr>
        <p:spPr>
          <a:xfrm>
            <a:off x="128337" y="247180"/>
            <a:ext cx="1138989" cy="827372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362485" y="247180"/>
            <a:ext cx="3091254" cy="82737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BUỔI </a:t>
            </a:r>
          </a:p>
        </p:txBody>
      </p:sp>
      <p:sp>
        <p:nvSpPr>
          <p:cNvPr id="22" name="Rectangle 21"/>
          <p:cNvSpPr/>
          <p:nvPr/>
        </p:nvSpPr>
        <p:spPr>
          <a:xfrm>
            <a:off x="4643096" y="247180"/>
            <a:ext cx="3091254" cy="82737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GIỜ </a:t>
            </a:r>
          </a:p>
        </p:txBody>
      </p:sp>
      <p:sp>
        <p:nvSpPr>
          <p:cNvPr id="23" name="Rectangle 22"/>
          <p:cNvSpPr/>
          <p:nvPr/>
        </p:nvSpPr>
        <p:spPr>
          <a:xfrm>
            <a:off x="7919459" y="247180"/>
            <a:ext cx="3091254" cy="82737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PHÚT 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128337" y="1263651"/>
            <a:ext cx="1138989" cy="827372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</a:p>
        </p:txBody>
      </p:sp>
      <p:sp>
        <p:nvSpPr>
          <p:cNvPr id="25" name="Rectangle 24"/>
          <p:cNvSpPr/>
          <p:nvPr/>
        </p:nvSpPr>
        <p:spPr>
          <a:xfrm>
            <a:off x="1362485" y="1263651"/>
            <a:ext cx="3091254" cy="82737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BUỔI </a:t>
            </a:r>
          </a:p>
        </p:txBody>
      </p:sp>
      <p:sp>
        <p:nvSpPr>
          <p:cNvPr id="26" name="Rectangle 25"/>
          <p:cNvSpPr/>
          <p:nvPr/>
        </p:nvSpPr>
        <p:spPr>
          <a:xfrm>
            <a:off x="4643096" y="1263651"/>
            <a:ext cx="3091254" cy="82737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GIỜ </a:t>
            </a:r>
          </a:p>
        </p:txBody>
      </p:sp>
      <p:sp>
        <p:nvSpPr>
          <p:cNvPr id="27" name="Rectangle 26"/>
          <p:cNvSpPr/>
          <p:nvPr/>
        </p:nvSpPr>
        <p:spPr>
          <a:xfrm>
            <a:off x="7919459" y="1263651"/>
            <a:ext cx="3091254" cy="82737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PHÚT 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128337" y="2275593"/>
            <a:ext cx="1138989" cy="827372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</a:p>
        </p:txBody>
      </p:sp>
      <p:sp>
        <p:nvSpPr>
          <p:cNvPr id="29" name="Rectangle 28"/>
          <p:cNvSpPr/>
          <p:nvPr/>
        </p:nvSpPr>
        <p:spPr>
          <a:xfrm>
            <a:off x="1362485" y="2275593"/>
            <a:ext cx="3091254" cy="82737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BUỔI </a:t>
            </a:r>
          </a:p>
        </p:txBody>
      </p:sp>
      <p:sp>
        <p:nvSpPr>
          <p:cNvPr id="30" name="Rectangle 29"/>
          <p:cNvSpPr/>
          <p:nvPr/>
        </p:nvSpPr>
        <p:spPr>
          <a:xfrm>
            <a:off x="4643096" y="2275593"/>
            <a:ext cx="3091254" cy="82737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GIỜ </a:t>
            </a:r>
          </a:p>
        </p:txBody>
      </p:sp>
      <p:sp>
        <p:nvSpPr>
          <p:cNvPr id="31" name="Rectangle 30"/>
          <p:cNvSpPr/>
          <p:nvPr/>
        </p:nvSpPr>
        <p:spPr>
          <a:xfrm>
            <a:off x="7919459" y="2275593"/>
            <a:ext cx="3091254" cy="82737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PHÚT </a:t>
            </a:r>
          </a:p>
        </p:txBody>
      </p:sp>
      <p:sp>
        <p:nvSpPr>
          <p:cNvPr id="32" name="Rounded Rectangle 31"/>
          <p:cNvSpPr/>
          <p:nvPr/>
        </p:nvSpPr>
        <p:spPr>
          <a:xfrm>
            <a:off x="128337" y="3314612"/>
            <a:ext cx="1138989" cy="827372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</a:p>
        </p:txBody>
      </p:sp>
      <p:sp>
        <p:nvSpPr>
          <p:cNvPr id="33" name="Rectangle 32"/>
          <p:cNvSpPr/>
          <p:nvPr/>
        </p:nvSpPr>
        <p:spPr>
          <a:xfrm>
            <a:off x="1362485" y="3314612"/>
            <a:ext cx="3091254" cy="82737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BUỔI </a:t>
            </a:r>
          </a:p>
        </p:txBody>
      </p:sp>
      <p:sp>
        <p:nvSpPr>
          <p:cNvPr id="34" name="Rectangle 33"/>
          <p:cNvSpPr/>
          <p:nvPr/>
        </p:nvSpPr>
        <p:spPr>
          <a:xfrm>
            <a:off x="4643096" y="3314612"/>
            <a:ext cx="3091254" cy="82737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GIỜ </a:t>
            </a:r>
          </a:p>
        </p:txBody>
      </p:sp>
      <p:sp>
        <p:nvSpPr>
          <p:cNvPr id="35" name="Rectangle 34"/>
          <p:cNvSpPr/>
          <p:nvPr/>
        </p:nvSpPr>
        <p:spPr>
          <a:xfrm>
            <a:off x="7919459" y="3314612"/>
            <a:ext cx="3091254" cy="82737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PHÚT </a:t>
            </a:r>
          </a:p>
        </p:txBody>
      </p:sp>
      <p:sp>
        <p:nvSpPr>
          <p:cNvPr id="38" name="Rounded Rectangle 37"/>
          <p:cNvSpPr/>
          <p:nvPr/>
        </p:nvSpPr>
        <p:spPr>
          <a:xfrm>
            <a:off x="128337" y="4308757"/>
            <a:ext cx="1138989" cy="827372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</a:p>
        </p:txBody>
      </p:sp>
      <p:sp>
        <p:nvSpPr>
          <p:cNvPr id="39" name="Rectangle 38"/>
          <p:cNvSpPr/>
          <p:nvPr/>
        </p:nvSpPr>
        <p:spPr>
          <a:xfrm>
            <a:off x="1362485" y="4308757"/>
            <a:ext cx="3091254" cy="82737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BUỔI </a:t>
            </a:r>
          </a:p>
        </p:txBody>
      </p:sp>
      <p:sp>
        <p:nvSpPr>
          <p:cNvPr id="40" name="Rectangle 39"/>
          <p:cNvSpPr/>
          <p:nvPr/>
        </p:nvSpPr>
        <p:spPr>
          <a:xfrm>
            <a:off x="4643096" y="4308757"/>
            <a:ext cx="3091254" cy="82737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GIỜ </a:t>
            </a:r>
          </a:p>
        </p:txBody>
      </p:sp>
      <p:sp>
        <p:nvSpPr>
          <p:cNvPr id="41" name="Rectangle 40"/>
          <p:cNvSpPr/>
          <p:nvPr/>
        </p:nvSpPr>
        <p:spPr>
          <a:xfrm>
            <a:off x="7919459" y="4308757"/>
            <a:ext cx="3091254" cy="82737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PHÚT </a:t>
            </a:r>
          </a:p>
        </p:txBody>
      </p:sp>
      <p:pic>
        <p:nvPicPr>
          <p:cNvPr id="2" name="HOI H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962526" y="442404"/>
            <a:ext cx="609600" cy="609600"/>
          </a:xfrm>
          <a:prstGeom prst="rect">
            <a:avLst/>
          </a:prstGeom>
        </p:spPr>
      </p:pic>
      <p:pic>
        <p:nvPicPr>
          <p:cNvPr id="4" name="HOI H7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962526" y="1387420"/>
            <a:ext cx="609600" cy="609600"/>
          </a:xfrm>
          <a:prstGeom prst="rect">
            <a:avLst/>
          </a:prstGeom>
        </p:spPr>
      </p:pic>
      <p:pic>
        <p:nvPicPr>
          <p:cNvPr id="5" name="HOI H8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962526" y="2395242"/>
            <a:ext cx="609600" cy="609600"/>
          </a:xfrm>
          <a:prstGeom prst="rect">
            <a:avLst/>
          </a:prstGeom>
        </p:spPr>
      </p:pic>
      <p:pic>
        <p:nvPicPr>
          <p:cNvPr id="6" name="HOI H9">
            <a:hlinkClick r:id="" action="ppaction://media"/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842835" y="3450122"/>
            <a:ext cx="609600" cy="609600"/>
          </a:xfrm>
          <a:prstGeom prst="rect">
            <a:avLst/>
          </a:prstGeom>
        </p:spPr>
      </p:pic>
      <p:pic>
        <p:nvPicPr>
          <p:cNvPr id="7" name="HOI H10">
            <a:hlinkClick r:id="" action="ppaction://media"/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870285" y="4401329"/>
            <a:ext cx="609600" cy="609600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713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1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4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4" fill="hold">
                      <p:stCondLst>
                        <p:cond delay="0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7" dur="73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14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seq concurrent="1" nextAc="seek">
              <p:cTn id="149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0" fill="hold">
                      <p:stCondLst>
                        <p:cond delay="0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3" dur="726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15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seq concurrent="1" nextAc="seek">
              <p:cTn id="155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6" fill="hold">
                      <p:stCondLst>
                        <p:cond delay="0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9" dur="835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16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seq concurrent="1" nextAc="seek">
              <p:cTn id="161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2" fill="hold">
                      <p:stCondLst>
                        <p:cond delay="0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5" dur="841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16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seq concurrent="1" nextAc="seek">
              <p:cTn id="16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8" fill="hold">
                      <p:stCondLst>
                        <p:cond delay="0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71" dur="875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>
                <p:cTn id="17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8" grpId="0" animBg="1"/>
      <p:bldP spid="39" grpId="0" animBg="1"/>
      <p:bldP spid="40" grpId="0" animBg="1"/>
      <p:bldP spid="4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図書館のイラスト「レンガ造りの図書館」 | かわいいフリー素材集 いらすとや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355" y="200451"/>
            <a:ext cx="1769828" cy="1458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Content Placeholder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719" y="200452"/>
            <a:ext cx="1664142" cy="1443123"/>
          </a:xfrm>
          <a:prstGeom prst="rect">
            <a:avLst/>
          </a:prstGeom>
        </p:spPr>
      </p:pic>
      <p:pic>
        <p:nvPicPr>
          <p:cNvPr id="6" name="Picture 6" descr="病院 イラストが無料！イラストボックス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3406" y="227657"/>
            <a:ext cx="2342319" cy="1196689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5470" y="750907"/>
            <a:ext cx="1346878" cy="134687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4848" y="2149129"/>
            <a:ext cx="2092883" cy="2092883"/>
          </a:xfrm>
          <a:prstGeom prst="rect">
            <a:avLst/>
          </a:prstGeom>
        </p:spPr>
      </p:pic>
      <p:pic>
        <p:nvPicPr>
          <p:cNvPr id="17" name="Picture 2" descr="体育館の室内のイラスト | かわいいフリー素材集 いらすとや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2395" y="183854"/>
            <a:ext cx="1820976" cy="1443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白い背景の上のポスト オフィスのイラストのイラスト素材・ベクタ - Image 23261258.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5909" y="2402281"/>
            <a:ext cx="2095843" cy="1541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 descr="郵便ポストイラスト／無料イラストなら「イラストAC」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7186" y="3173085"/>
            <a:ext cx="582638" cy="770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8717" y="323056"/>
            <a:ext cx="3118582" cy="1213071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257832A-EA56-4A4F-B209-8DC62A59E596}"/>
              </a:ext>
            </a:extLst>
          </p:cNvPr>
          <p:cNvSpPr/>
          <p:nvPr/>
        </p:nvSpPr>
        <p:spPr>
          <a:xfrm>
            <a:off x="265020" y="1639963"/>
            <a:ext cx="1790610" cy="522152"/>
          </a:xfrm>
          <a:prstGeom prst="roundRect">
            <a:avLst/>
          </a:prstGeom>
          <a:ln w="285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E2E1357-B248-4931-AB80-45ACB2D85E17}"/>
              </a:ext>
            </a:extLst>
          </p:cNvPr>
          <p:cNvSpPr/>
          <p:nvPr/>
        </p:nvSpPr>
        <p:spPr>
          <a:xfrm>
            <a:off x="2366378" y="1627662"/>
            <a:ext cx="1790610" cy="522152"/>
          </a:xfrm>
          <a:prstGeom prst="roundRect">
            <a:avLst/>
          </a:prstGeom>
          <a:ln w="285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673EC304-0B6F-412E-9C62-76657EC0ADC1}"/>
              </a:ext>
            </a:extLst>
          </p:cNvPr>
          <p:cNvSpPr/>
          <p:nvPr/>
        </p:nvSpPr>
        <p:spPr>
          <a:xfrm>
            <a:off x="4463355" y="1639962"/>
            <a:ext cx="1790610" cy="522152"/>
          </a:xfrm>
          <a:prstGeom prst="roundRect">
            <a:avLst/>
          </a:prstGeom>
          <a:ln w="285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7DEC551E-CCE2-47AC-9CF4-D00785898BB2}"/>
              </a:ext>
            </a:extLst>
          </p:cNvPr>
          <p:cNvSpPr/>
          <p:nvPr/>
        </p:nvSpPr>
        <p:spPr>
          <a:xfrm>
            <a:off x="6636080" y="1639962"/>
            <a:ext cx="1790610" cy="522152"/>
          </a:xfrm>
          <a:prstGeom prst="roundRect">
            <a:avLst/>
          </a:prstGeom>
          <a:ln w="285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9D2D2D12-9F8E-4FD6-95EA-C1B7B6B8D939}"/>
              </a:ext>
            </a:extLst>
          </p:cNvPr>
          <p:cNvSpPr/>
          <p:nvPr/>
        </p:nvSpPr>
        <p:spPr>
          <a:xfrm>
            <a:off x="9571339" y="1626977"/>
            <a:ext cx="1790610" cy="522152"/>
          </a:xfrm>
          <a:prstGeom prst="roundRect">
            <a:avLst/>
          </a:prstGeom>
          <a:ln w="285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58377CF7-87AD-43D9-A60A-44AF2E111438}"/>
              </a:ext>
            </a:extLst>
          </p:cNvPr>
          <p:cNvSpPr/>
          <p:nvPr/>
        </p:nvSpPr>
        <p:spPr>
          <a:xfrm>
            <a:off x="116273" y="6285632"/>
            <a:ext cx="1790610" cy="522152"/>
          </a:xfrm>
          <a:prstGeom prst="roundRect">
            <a:avLst/>
          </a:prstGeom>
          <a:ln w="285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05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SÁNG </a:t>
            </a: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97" t="-1703" r="73202" b="53116"/>
          <a:stretch/>
        </p:blipFill>
        <p:spPr>
          <a:xfrm>
            <a:off x="353964" y="4083841"/>
            <a:ext cx="1098731" cy="1410031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91" r="50023" b="51413"/>
          <a:stretch/>
        </p:blipFill>
        <p:spPr>
          <a:xfrm>
            <a:off x="2714227" y="4138217"/>
            <a:ext cx="901023" cy="1410031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91" r="50023" b="51413"/>
          <a:stretch/>
        </p:blipFill>
        <p:spPr>
          <a:xfrm>
            <a:off x="6914172" y="4103797"/>
            <a:ext cx="901023" cy="1410031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3" r="26711" b="51413"/>
          <a:stretch/>
        </p:blipFill>
        <p:spPr>
          <a:xfrm>
            <a:off x="9120827" y="4083839"/>
            <a:ext cx="901023" cy="1410031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677" t="-426" r="4037" b="51839"/>
          <a:stretch/>
        </p:blipFill>
        <p:spPr>
          <a:xfrm>
            <a:off x="4854510" y="4083840"/>
            <a:ext cx="901023" cy="1410031"/>
          </a:xfrm>
          <a:prstGeom prst="rect">
            <a:avLst/>
          </a:prstGeom>
        </p:spPr>
      </p:pic>
      <p:sp>
        <p:nvSpPr>
          <p:cNvPr id="44" name="Rectangle: Rounded Corners 20">
            <a:extLst>
              <a:ext uri="{FF2B5EF4-FFF2-40B4-BE49-F238E27FC236}">
                <a16:creationId xmlns:a16="http://schemas.microsoft.com/office/drawing/2014/main" id="{58377CF7-87AD-43D9-A60A-44AF2E111438}"/>
              </a:ext>
            </a:extLst>
          </p:cNvPr>
          <p:cNvSpPr/>
          <p:nvPr/>
        </p:nvSpPr>
        <p:spPr>
          <a:xfrm>
            <a:off x="2321660" y="6285632"/>
            <a:ext cx="1790610" cy="522152"/>
          </a:xfrm>
          <a:prstGeom prst="roundRect">
            <a:avLst/>
          </a:prstGeom>
          <a:ln w="285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05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TRƯA </a:t>
            </a:r>
          </a:p>
        </p:txBody>
      </p:sp>
      <p:sp>
        <p:nvSpPr>
          <p:cNvPr id="45" name="Rectangle: Rounded Corners 20">
            <a:extLst>
              <a:ext uri="{FF2B5EF4-FFF2-40B4-BE49-F238E27FC236}">
                <a16:creationId xmlns:a16="http://schemas.microsoft.com/office/drawing/2014/main" id="{58377CF7-87AD-43D9-A60A-44AF2E111438}"/>
              </a:ext>
            </a:extLst>
          </p:cNvPr>
          <p:cNvSpPr/>
          <p:nvPr/>
        </p:nvSpPr>
        <p:spPr>
          <a:xfrm>
            <a:off x="4431226" y="6263077"/>
            <a:ext cx="1790610" cy="522152"/>
          </a:xfrm>
          <a:prstGeom prst="roundRect">
            <a:avLst/>
          </a:prstGeom>
          <a:ln w="285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05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TỐI </a:t>
            </a:r>
          </a:p>
        </p:txBody>
      </p:sp>
      <p:sp>
        <p:nvSpPr>
          <p:cNvPr id="46" name="Rectangle: Rounded Corners 20">
            <a:extLst>
              <a:ext uri="{FF2B5EF4-FFF2-40B4-BE49-F238E27FC236}">
                <a16:creationId xmlns:a16="http://schemas.microsoft.com/office/drawing/2014/main" id="{58377CF7-87AD-43D9-A60A-44AF2E111438}"/>
              </a:ext>
            </a:extLst>
          </p:cNvPr>
          <p:cNvSpPr/>
          <p:nvPr/>
        </p:nvSpPr>
        <p:spPr>
          <a:xfrm>
            <a:off x="6579230" y="6263512"/>
            <a:ext cx="1790610" cy="522152"/>
          </a:xfrm>
          <a:prstGeom prst="roundRect">
            <a:avLst/>
          </a:prstGeom>
          <a:ln w="285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05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A.M </a:t>
            </a:r>
          </a:p>
        </p:txBody>
      </p:sp>
      <p:sp>
        <p:nvSpPr>
          <p:cNvPr id="47" name="Rectangle: Rounded Corners 20">
            <a:extLst>
              <a:ext uri="{FF2B5EF4-FFF2-40B4-BE49-F238E27FC236}">
                <a16:creationId xmlns:a16="http://schemas.microsoft.com/office/drawing/2014/main" id="{58377CF7-87AD-43D9-A60A-44AF2E111438}"/>
              </a:ext>
            </a:extLst>
          </p:cNvPr>
          <p:cNvSpPr/>
          <p:nvPr/>
        </p:nvSpPr>
        <p:spPr>
          <a:xfrm>
            <a:off x="8741455" y="6263077"/>
            <a:ext cx="1790610" cy="522152"/>
          </a:xfrm>
          <a:prstGeom prst="roundRect">
            <a:avLst/>
          </a:prstGeom>
          <a:ln w="285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05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P.M </a:t>
            </a:r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7047" y="4930338"/>
            <a:ext cx="1420349" cy="1439287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3929" y="5132195"/>
            <a:ext cx="1163184" cy="1237430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827" y="5227016"/>
            <a:ext cx="1064054" cy="1142609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9230" y="5137242"/>
            <a:ext cx="1766220" cy="927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735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4" grpId="0" animBg="1"/>
      <p:bldP spid="15" grpId="0" animBg="1"/>
      <p:bldP spid="16" grpId="0" animBg="1"/>
      <p:bldP spid="21" grpId="0" animBg="1"/>
      <p:bldP spid="44" grpId="0" animBg="1"/>
      <p:bldP spid="45" grpId="0" animBg="1"/>
      <p:bldP spid="46" grpId="0" animBg="1"/>
      <p:bldP spid="4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975" y="1398844"/>
            <a:ext cx="4185785" cy="2986120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164530" y="98603"/>
            <a:ext cx="3232509" cy="614089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TÌNH HUỐNG 1</a:t>
            </a:r>
          </a:p>
        </p:txBody>
      </p:sp>
      <p:pic>
        <p:nvPicPr>
          <p:cNvPr id="7" name="33. Track 3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294762" y="5378160"/>
            <a:ext cx="609600" cy="6096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715494" y="895060"/>
            <a:ext cx="6338528" cy="509270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2400" b="1" dirty="0"/>
              <a:t>すみません、</a:t>
            </a:r>
            <a:r>
              <a:rPr lang="en-US" altLang="ja-JP" sz="2400" b="1" dirty="0"/>
              <a:t>1. </a:t>
            </a:r>
            <a:r>
              <a:rPr lang="ja-JP" altLang="en-US" sz="2400" b="1" dirty="0"/>
              <a:t>（　</a:t>
            </a:r>
            <a:r>
              <a:rPr lang="en-US" altLang="ja-JP" sz="2400" b="1" dirty="0"/>
              <a:t>           </a:t>
            </a:r>
            <a:r>
              <a:rPr lang="ja-JP" altLang="en-US" sz="2400" b="1" dirty="0"/>
              <a:t>）。</a:t>
            </a:r>
            <a:endParaRPr lang="en-US" altLang="ja-JP" sz="2400" b="1" dirty="0"/>
          </a:p>
          <a:p>
            <a:endParaRPr lang="en-US" altLang="ja-JP" sz="2400" b="1" dirty="0"/>
          </a:p>
          <a:p>
            <a:r>
              <a:rPr lang="en-US" altLang="ja-JP" sz="2400" b="1" dirty="0"/>
              <a:t>2. </a:t>
            </a:r>
            <a:r>
              <a:rPr lang="ja-JP" altLang="en-US" sz="2400" b="1" dirty="0"/>
              <a:t> （</a:t>
            </a:r>
            <a:r>
              <a:rPr lang="en-US" altLang="ja-JP" sz="2400" b="1" dirty="0"/>
              <a:t>               </a:t>
            </a:r>
            <a:r>
              <a:rPr lang="ja-JP" altLang="en-US" sz="2400" b="1" dirty="0"/>
              <a:t>）    。</a:t>
            </a:r>
            <a:endParaRPr lang="en-US" altLang="ja-JP" sz="2400" b="1" dirty="0"/>
          </a:p>
          <a:p>
            <a:endParaRPr lang="en-US" altLang="ja-JP" sz="2400" dirty="0"/>
          </a:p>
          <a:p>
            <a:r>
              <a:rPr lang="ja-JP" altLang="en-US" sz="2400" b="1" dirty="0"/>
              <a:t>そうですか。ありがとうございます。</a:t>
            </a:r>
            <a:endParaRPr lang="en-US" altLang="ja-JP" sz="2400" b="1" dirty="0"/>
          </a:p>
          <a:p>
            <a:endParaRPr lang="en-US" altLang="ja-JP" sz="2400" b="1" dirty="0"/>
          </a:p>
          <a:p>
            <a:endParaRPr lang="en-US" altLang="ja-JP" sz="2400" b="1" dirty="0"/>
          </a:p>
        </p:txBody>
      </p:sp>
      <p:sp>
        <p:nvSpPr>
          <p:cNvPr id="10" name="Rectangle 9"/>
          <p:cNvSpPr/>
          <p:nvPr/>
        </p:nvSpPr>
        <p:spPr>
          <a:xfrm>
            <a:off x="5081286" y="2071869"/>
            <a:ext cx="520861" cy="370390"/>
          </a:xfrm>
          <a:prstGeom prst="rect">
            <a:avLst/>
          </a:prstGeom>
          <a:solidFill>
            <a:srgbClr val="FFC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081284" y="2779001"/>
            <a:ext cx="520861" cy="370390"/>
          </a:xfrm>
          <a:prstGeom prst="rect">
            <a:avLst/>
          </a:prstGeom>
          <a:solidFill>
            <a:srgbClr val="00206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081285" y="3486134"/>
            <a:ext cx="520861" cy="370390"/>
          </a:xfrm>
          <a:prstGeom prst="rect">
            <a:avLst/>
          </a:prstGeom>
          <a:solidFill>
            <a:srgbClr val="FFC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977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9482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39485" y="206828"/>
            <a:ext cx="10221685" cy="86792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b="1" dirty="0">
                <a:solidFill>
                  <a:srgbClr val="0070C0"/>
                </a:solidFill>
              </a:rPr>
              <a:t>CÁCH NÓI GIỜ TRONG TIẾNG NHẬT. </a:t>
            </a:r>
          </a:p>
          <a:p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CÔNG THỨC :  </a:t>
            </a:r>
            <a:r>
              <a:rPr lang="ja-JP" altLang="en-US" b="1" dirty="0"/>
              <a:t>いま、「</a:t>
            </a:r>
            <a:r>
              <a:rPr lang="en-US" altLang="ja-JP" b="1" dirty="0"/>
              <a:t>GIỜ </a:t>
            </a:r>
            <a:r>
              <a:rPr lang="ja-JP" altLang="en-US" b="1" dirty="0"/>
              <a:t>」「</a:t>
            </a:r>
            <a:r>
              <a:rPr lang="en-US" altLang="ja-JP" b="1" dirty="0"/>
              <a:t>PHÚT </a:t>
            </a:r>
            <a:r>
              <a:rPr lang="ja-JP" altLang="en-US" b="1" dirty="0"/>
              <a:t>」です。</a:t>
            </a:r>
            <a:endParaRPr lang="en-US" altLang="ja-JP" b="1" dirty="0"/>
          </a:p>
          <a:p>
            <a:endParaRPr lang="en-US" altLang="ja-JP" b="1" dirty="0"/>
          </a:p>
          <a:p>
            <a:r>
              <a:rPr lang="en-US" altLang="ja-JP" b="1" dirty="0"/>
              <a:t>NẾU CÓ THÊM BUỔI VÀO THÌ THÊM TRƯỚC </a:t>
            </a:r>
            <a:r>
              <a:rPr lang="ja-JP" altLang="en-US" b="1" dirty="0"/>
              <a:t>「</a:t>
            </a:r>
            <a:r>
              <a:rPr lang="en-US" altLang="ja-JP" b="1" dirty="0"/>
              <a:t>GIỜ </a:t>
            </a:r>
            <a:r>
              <a:rPr lang="ja-JP" altLang="en-US" b="1" dirty="0"/>
              <a:t>」</a:t>
            </a:r>
            <a:endParaRPr lang="en-US" altLang="ja-JP" b="1" dirty="0"/>
          </a:p>
          <a:p>
            <a:endParaRPr lang="en-US" altLang="ja-JP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CÔNG THỨC : </a:t>
            </a:r>
            <a:r>
              <a:rPr lang="ja-JP" altLang="en-US" b="1" dirty="0"/>
              <a:t>「あさ／よる／ごぜん／ごご」 「</a:t>
            </a:r>
            <a:r>
              <a:rPr lang="en-US" altLang="ja-JP" b="1" dirty="0"/>
              <a:t>GIỜ </a:t>
            </a:r>
            <a:r>
              <a:rPr lang="ja-JP" altLang="en-US" b="1" dirty="0"/>
              <a:t>」「</a:t>
            </a:r>
            <a:r>
              <a:rPr lang="en-US" altLang="ja-JP" b="1" dirty="0"/>
              <a:t>PHÚT </a:t>
            </a:r>
            <a:r>
              <a:rPr lang="ja-JP" altLang="en-US" b="1" dirty="0"/>
              <a:t>」です。</a:t>
            </a:r>
            <a:endParaRPr lang="en-US" altLang="ja-JP" b="1" dirty="0"/>
          </a:p>
          <a:p>
            <a:endParaRPr lang="en-US" altLang="ja-JP" b="1" dirty="0"/>
          </a:p>
          <a:p>
            <a:r>
              <a:rPr lang="en-US" altLang="ja-JP" b="1" dirty="0"/>
              <a:t>NẾU GIỜ RƯỠI THÌ CÓ THỂ THAY 30</a:t>
            </a:r>
            <a:r>
              <a:rPr lang="ja-JP" altLang="en-US" b="1" dirty="0"/>
              <a:t>ぷん </a:t>
            </a:r>
            <a:r>
              <a:rPr lang="en-US" altLang="ja-JP" b="1" dirty="0"/>
              <a:t>BẰNG </a:t>
            </a:r>
            <a:r>
              <a:rPr lang="ja-JP" altLang="en-US" b="1" dirty="0"/>
              <a:t>はん</a:t>
            </a:r>
            <a:endParaRPr lang="en-US" altLang="ja-JP" b="1" dirty="0"/>
          </a:p>
          <a:p>
            <a:endParaRPr lang="en-US" altLang="ja-JP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b="1" dirty="0"/>
              <a:t>1H RƯỠI : </a:t>
            </a:r>
            <a:r>
              <a:rPr lang="ja-JP" altLang="en-US" b="1" dirty="0"/>
              <a:t>いちじはん</a:t>
            </a:r>
            <a:endParaRPr lang="en-US" altLang="ja-JP" b="1" dirty="0"/>
          </a:p>
          <a:p>
            <a:endParaRPr lang="en-US" b="1" dirty="0">
              <a:solidFill>
                <a:srgbClr val="0070C0"/>
              </a:solidFill>
            </a:endParaRPr>
          </a:p>
          <a:p>
            <a:r>
              <a:rPr lang="ja-JP" altLang="en-US" b="1" dirty="0">
                <a:solidFill>
                  <a:srgbClr val="0070C0"/>
                </a:solidFill>
              </a:rPr>
              <a:t>２・</a:t>
            </a:r>
            <a:r>
              <a:rPr lang="en-US" b="1" dirty="0">
                <a:solidFill>
                  <a:srgbClr val="0070C0"/>
                </a:solidFill>
              </a:rPr>
              <a:t>CÁCH HỎI GIỜ TRONG TIẾNG NHẬT.  </a:t>
            </a:r>
          </a:p>
          <a:p>
            <a:endParaRPr lang="en-US" b="1" dirty="0">
              <a:solidFill>
                <a:srgbClr val="0070C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CÁCH 1: </a:t>
            </a:r>
            <a:r>
              <a:rPr lang="ja-JP" alt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いま、なんじ　ですか。</a:t>
            </a:r>
            <a:r>
              <a:rPr lang="en-US" altLang="ja-JP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BÂY GIỜ LÀ MẤY GIỜ ?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ja-JP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CÁCH 2 : [NƯỚC]</a:t>
            </a:r>
            <a:r>
              <a:rPr lang="ja-JP" alt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　は　いま、なんじ　ですか。</a:t>
            </a:r>
            <a:r>
              <a:rPr lang="en-US" altLang="ja-JP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VIỆT NAM THÌ BÂY GIỜ, MẤY GIỜ 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ja-JP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en-US" altLang="ja-JP" b="1" dirty="0">
                <a:solidFill>
                  <a:srgbClr val="0070C0"/>
                </a:solidFill>
              </a:rPr>
              <a:t>3. CÁCH HỎI MỘT CƠ QUAN/ TỔ CHỨC LÀM VIỆC TỪ MẤY GIƠ ĐẾN MẤY GIỜ. </a:t>
            </a:r>
          </a:p>
          <a:p>
            <a:endParaRPr lang="en-US" altLang="ja-JP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CÂU HỎI: [ TÊN CƠ QUAN / </a:t>
            </a:r>
            <a:r>
              <a:rPr lang="ja-JP" alt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そちら</a:t>
            </a:r>
            <a:r>
              <a:rPr lang="en-US" altLang="ja-JP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] </a:t>
            </a:r>
            <a:r>
              <a:rPr lang="ja-JP" alt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は　なんじ</a:t>
            </a:r>
            <a:r>
              <a:rPr lang="ja-JP" altLang="en-US" b="1" dirty="0">
                <a:solidFill>
                  <a:srgbClr val="FF0000"/>
                </a:solidFill>
              </a:rPr>
              <a:t>から</a:t>
            </a:r>
            <a:r>
              <a:rPr lang="en-US" altLang="ja-JP" b="1" dirty="0">
                <a:solidFill>
                  <a:srgbClr val="FF0000"/>
                </a:solidFill>
              </a:rPr>
              <a:t>(TỪ) </a:t>
            </a:r>
            <a:r>
              <a:rPr lang="ja-JP" alt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　なんじ</a:t>
            </a:r>
            <a:r>
              <a:rPr lang="ja-JP" altLang="en-US" b="1" dirty="0">
                <a:solidFill>
                  <a:srgbClr val="FF0000"/>
                </a:solidFill>
              </a:rPr>
              <a:t>まで</a:t>
            </a:r>
            <a:r>
              <a:rPr lang="en-US" altLang="ja-JP" b="1" dirty="0">
                <a:solidFill>
                  <a:srgbClr val="FF0000"/>
                </a:solidFill>
              </a:rPr>
              <a:t>(ĐẾN) </a:t>
            </a:r>
            <a:r>
              <a:rPr lang="ja-JP" alt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　ですか。</a:t>
            </a:r>
            <a:endParaRPr lang="en-US" altLang="ja-JP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en-US" altLang="ja-JP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endParaRPr lang="en-US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endParaRPr lang="en-US" b="1" dirty="0">
              <a:solidFill>
                <a:srgbClr val="0070C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solidFill>
                <a:srgbClr val="0070C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ja-JP" b="1" dirty="0"/>
          </a:p>
          <a:p>
            <a:endParaRPr lang="en-US" altLang="ja-JP" b="1" dirty="0"/>
          </a:p>
          <a:p>
            <a:endParaRPr lang="en-US" altLang="ja-JP" b="1" dirty="0"/>
          </a:p>
          <a:p>
            <a:endParaRPr lang="en-US" altLang="ja-JP" b="1" dirty="0"/>
          </a:p>
          <a:p>
            <a:endParaRPr lang="en-US" b="1" i="1" dirty="0"/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7694695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128" y="579513"/>
            <a:ext cx="3920177" cy="2962842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1397141" y="153858"/>
            <a:ext cx="3556599" cy="614089"/>
          </a:xfrm>
          <a:prstGeom prst="roundRect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TÌNH HUỐNG 2</a:t>
            </a:r>
          </a:p>
        </p:txBody>
      </p:sp>
      <p:pic>
        <p:nvPicPr>
          <p:cNvPr id="6" name="34. Track 3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52100" y="135857"/>
            <a:ext cx="609600" cy="6096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061700" y="3692324"/>
            <a:ext cx="11130300" cy="2243083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2400" b="1" dirty="0"/>
              <a:t>すみません、（　</a:t>
            </a:r>
            <a:r>
              <a:rPr lang="en-US" altLang="ja-JP" sz="2400" b="1" dirty="0"/>
              <a:t>CÂU HỎI VỀ THỜI GIAN MỞ CỬA ĐÓNG CỬA CỦA NƠI NÀO ĐÓ</a:t>
            </a:r>
            <a:r>
              <a:rPr lang="ja-JP" altLang="en-US" sz="2400" b="1" dirty="0"/>
              <a:t>　）。</a:t>
            </a:r>
            <a:endParaRPr lang="en-US" altLang="ja-JP" sz="2400" b="1" dirty="0"/>
          </a:p>
          <a:p>
            <a:endParaRPr lang="en-US" altLang="ja-JP" sz="2400" b="1" dirty="0"/>
          </a:p>
          <a:p>
            <a:r>
              <a:rPr lang="ja-JP" altLang="en-US" sz="2400" b="1" dirty="0"/>
              <a:t>（</a:t>
            </a:r>
            <a:r>
              <a:rPr lang="en-US" altLang="ja-JP" sz="2400" b="1" dirty="0"/>
              <a:t> TRẢ LỜI </a:t>
            </a:r>
            <a:r>
              <a:rPr lang="ja-JP" altLang="en-US" sz="2400" b="1" dirty="0"/>
              <a:t>）</a:t>
            </a:r>
            <a:endParaRPr lang="en-US" altLang="ja-JP" sz="2400" b="1" dirty="0"/>
          </a:p>
          <a:p>
            <a:endParaRPr lang="en-US" altLang="ja-JP" sz="2400" b="1" dirty="0"/>
          </a:p>
          <a:p>
            <a:r>
              <a:rPr lang="ja-JP" altLang="en-US" sz="2400" b="1" dirty="0"/>
              <a:t>そうですか。</a:t>
            </a:r>
            <a:endParaRPr lang="en-US" altLang="ja-JP" sz="2400" b="1" dirty="0"/>
          </a:p>
          <a:p>
            <a:r>
              <a:rPr lang="ja-JP" altLang="en-US" sz="2400" b="1" dirty="0"/>
              <a:t>                  　      　            　     </a:t>
            </a:r>
            <a:endParaRPr lang="en-US" altLang="ja-JP" sz="2400" b="1" dirty="0"/>
          </a:p>
        </p:txBody>
      </p:sp>
      <p:sp>
        <p:nvSpPr>
          <p:cNvPr id="8" name="Rectangle 7"/>
          <p:cNvSpPr/>
          <p:nvPr/>
        </p:nvSpPr>
        <p:spPr>
          <a:xfrm>
            <a:off x="540839" y="3692324"/>
            <a:ext cx="550839" cy="370390"/>
          </a:xfrm>
          <a:prstGeom prst="rect">
            <a:avLst/>
          </a:prstGeom>
          <a:solidFill>
            <a:srgbClr val="FFC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9" name="Rectangle 8"/>
          <p:cNvSpPr/>
          <p:nvPr/>
        </p:nvSpPr>
        <p:spPr>
          <a:xfrm>
            <a:off x="540836" y="4394083"/>
            <a:ext cx="550839" cy="370390"/>
          </a:xfrm>
          <a:prstGeom prst="rect">
            <a:avLst/>
          </a:prstGeom>
          <a:solidFill>
            <a:srgbClr val="00206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0" name="Rectangle 9"/>
          <p:cNvSpPr/>
          <p:nvPr/>
        </p:nvSpPr>
        <p:spPr>
          <a:xfrm>
            <a:off x="540836" y="5164745"/>
            <a:ext cx="550839" cy="370390"/>
          </a:xfrm>
          <a:prstGeom prst="rect">
            <a:avLst/>
          </a:prstGeom>
          <a:solidFill>
            <a:srgbClr val="FFC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2515326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321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2439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8" y="643763"/>
            <a:ext cx="4691243" cy="3226850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702721" y="155168"/>
            <a:ext cx="3533450" cy="614089"/>
          </a:xfrm>
          <a:prstGeom prst="round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TÌNH HUỐNG 3</a:t>
            </a:r>
          </a:p>
        </p:txBody>
      </p:sp>
      <p:pic>
        <p:nvPicPr>
          <p:cNvPr id="6" name="35. Track 3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02721" y="3870613"/>
            <a:ext cx="609600" cy="6096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122562" y="816376"/>
            <a:ext cx="6937050" cy="2361146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ja-JP" sz="2400" b="1" dirty="0"/>
              <a:t>1.</a:t>
            </a:r>
            <a:r>
              <a:rPr lang="ja-JP" altLang="en-US" sz="2400" b="1" dirty="0"/>
              <a:t>（</a:t>
            </a:r>
            <a:r>
              <a:rPr lang="en-US" altLang="ja-JP" sz="2400" b="1" dirty="0"/>
              <a:t>CÂU HỎI VỀ NGÀY NGHỈ CỦA NƠI NÀO ĐÓ</a:t>
            </a:r>
            <a:r>
              <a:rPr lang="ja-JP" altLang="en-US" sz="2400" b="1" dirty="0"/>
              <a:t>）          　                   　</a:t>
            </a:r>
            <a:endParaRPr lang="en-US" altLang="ja-JP" sz="2400" b="1" dirty="0"/>
          </a:p>
          <a:p>
            <a:endParaRPr lang="en-US" altLang="ja-JP" sz="2400" b="1" dirty="0"/>
          </a:p>
          <a:p>
            <a:r>
              <a:rPr lang="en-US" altLang="ja-JP" sz="2400" b="1" dirty="0"/>
              <a:t>2.</a:t>
            </a:r>
            <a:r>
              <a:rPr lang="ja-JP" altLang="en-US" sz="2400" b="1" dirty="0"/>
              <a:t>（ </a:t>
            </a:r>
            <a:r>
              <a:rPr lang="en-US" altLang="ja-JP" sz="2400" b="1" dirty="0"/>
              <a:t>TRẢ LỜI </a:t>
            </a:r>
            <a:r>
              <a:rPr lang="ja-JP" altLang="en-US" sz="2400" b="1" dirty="0"/>
              <a:t>）</a:t>
            </a:r>
            <a:endParaRPr lang="en-US" altLang="ja-JP" sz="2400" b="1" dirty="0"/>
          </a:p>
          <a:p>
            <a:endParaRPr lang="en-US" altLang="ja-JP" sz="2400" b="1" dirty="0"/>
          </a:p>
          <a:p>
            <a:r>
              <a:rPr lang="ja-JP" altLang="en-US" sz="2400" b="1" dirty="0"/>
              <a:t>そうですか。ありがとうございます。</a:t>
            </a:r>
            <a:endParaRPr lang="en-US" altLang="ja-JP" sz="2400" b="1" dirty="0"/>
          </a:p>
        </p:txBody>
      </p:sp>
      <p:sp>
        <p:nvSpPr>
          <p:cNvPr id="9" name="Rectangle 8"/>
          <p:cNvSpPr/>
          <p:nvPr/>
        </p:nvSpPr>
        <p:spPr>
          <a:xfrm>
            <a:off x="4480393" y="1123564"/>
            <a:ext cx="550839" cy="370390"/>
          </a:xfrm>
          <a:prstGeom prst="rect">
            <a:avLst/>
          </a:prstGeom>
          <a:solidFill>
            <a:srgbClr val="FFC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0" name="Rectangle 9"/>
          <p:cNvSpPr/>
          <p:nvPr/>
        </p:nvSpPr>
        <p:spPr>
          <a:xfrm>
            <a:off x="4511231" y="1818562"/>
            <a:ext cx="550839" cy="370390"/>
          </a:xfrm>
          <a:prstGeom prst="rect">
            <a:avLst/>
          </a:prstGeom>
          <a:solidFill>
            <a:srgbClr val="00206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1" name="Rectangle 10"/>
          <p:cNvSpPr/>
          <p:nvPr/>
        </p:nvSpPr>
        <p:spPr>
          <a:xfrm>
            <a:off x="4526058" y="2552712"/>
            <a:ext cx="550839" cy="370390"/>
          </a:xfrm>
          <a:prstGeom prst="rect">
            <a:avLst/>
          </a:prstGeom>
          <a:solidFill>
            <a:srgbClr val="FFC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2240710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358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43734" y="66382"/>
            <a:ext cx="977198" cy="348351"/>
          </a:xfrm>
          <a:prstGeom prst="roundRect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Q1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96969" y="0"/>
            <a:ext cx="953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dirty="0"/>
              <a:t>　　　　は　何時から　何時まで　ですか。</a:t>
            </a:r>
            <a:endParaRPr lang="en-US" sz="2800" dirty="0"/>
          </a:p>
        </p:txBody>
      </p:sp>
      <p:sp>
        <p:nvSpPr>
          <p:cNvPr id="45" name="TextBox 44"/>
          <p:cNvSpPr txBox="1"/>
          <p:nvPr/>
        </p:nvSpPr>
        <p:spPr>
          <a:xfrm>
            <a:off x="1184697" y="1041833"/>
            <a:ext cx="50463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dirty="0"/>
              <a:t>やすみ　は　いつ　ですか。</a:t>
            </a:r>
            <a:endParaRPr lang="en-US" sz="2800" dirty="0"/>
          </a:p>
        </p:txBody>
      </p:sp>
      <p:sp>
        <p:nvSpPr>
          <p:cNvPr id="57" name="Rounded Rectangle 56"/>
          <p:cNvSpPr/>
          <p:nvPr/>
        </p:nvSpPr>
        <p:spPr>
          <a:xfrm>
            <a:off x="60048" y="1109101"/>
            <a:ext cx="977198" cy="348351"/>
          </a:xfrm>
          <a:prstGeom prst="roundRect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Q2 </a:t>
            </a:r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9761" y="456771"/>
            <a:ext cx="1180513" cy="1070260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36569" y="479969"/>
            <a:ext cx="1092985" cy="1085084"/>
          </a:xfrm>
          <a:prstGeom prst="rect">
            <a:avLst/>
          </a:prstGeom>
        </p:spPr>
      </p:pic>
      <p:pic>
        <p:nvPicPr>
          <p:cNvPr id="72" name="Picture 2" descr="白い背景の上のポスト オフィスのイラストのイラスト素材・ベクタ - Image 23261258.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511" b="100000" l="0" r="98889">
                        <a14:foregroundMark x1="55556" y1="11782" x2="29111" y2="50755"/>
                        <a14:foregroundMark x1="70000" y1="34743" x2="48000" y2="34743"/>
                        <a14:foregroundMark x1="75333" y1="51360" x2="26889" y2="39275"/>
                        <a14:foregroundMark x1="61111" y1="51360" x2="46667" y2="54381"/>
                        <a14:foregroundMark x1="72444" y1="35952" x2="74667" y2="55891"/>
                        <a14:foregroundMark x1="78444" y1="42900" x2="78000" y2="50755"/>
                        <a14:foregroundMark x1="64000" y1="16012" x2="48444" y2="24471"/>
                        <a14:foregroundMark x1="47111" y1="24471" x2="34222" y2="40483"/>
                        <a14:foregroundMark x1="35333" y1="19335" x2="46444" y2="27795"/>
                        <a14:foregroundMark x1="53556" y1="21752" x2="53556" y2="27795"/>
                        <a14:foregroundMark x1="58222" y1="21148" x2="38000" y2="32024"/>
                        <a14:foregroundMark x1="52667" y1="17523" x2="34222" y2="26888"/>
                        <a14:foregroundMark x1="12222" y1="62236" x2="8889" y2="68580"/>
                        <a14:foregroundMark x1="13556" y1="60725" x2="9333" y2="62236"/>
                        <a14:foregroundMark x1="8444" y1="54985" x2="8444" y2="54985"/>
                        <a14:foregroundMark x1="8000" y1="57100" x2="7556" y2="60725"/>
                        <a14:foregroundMark x1="8000" y1="55891" x2="8889" y2="525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3353" y="810816"/>
            <a:ext cx="1768648" cy="1300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10" descr="Blue sign come in we are open Royalty Free Vector Image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178"/>
          <a:stretch/>
        </p:blipFill>
        <p:spPr bwMode="auto">
          <a:xfrm>
            <a:off x="9641539" y="37663"/>
            <a:ext cx="637222" cy="447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" name="Picture 12" descr="CLOSED FOR PRIVATE EVENT — Blackwater draw brewing co.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97" t="18792" r="9500" b="7011"/>
          <a:stretch/>
        </p:blipFill>
        <p:spPr bwMode="auto">
          <a:xfrm>
            <a:off x="10817517" y="75722"/>
            <a:ext cx="654988" cy="447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7" name="TextBox 76"/>
          <p:cNvSpPr txBox="1"/>
          <p:nvPr/>
        </p:nvSpPr>
        <p:spPr>
          <a:xfrm>
            <a:off x="9277427" y="1812029"/>
            <a:ext cx="3080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b="1" dirty="0">
                <a:latin typeface="Sitka Banner Semibold" pitchFamily="2" charset="0"/>
              </a:rPr>
              <a:t>月  火  水  木  金  土  日</a:t>
            </a:r>
            <a:endParaRPr lang="en-US" b="1" dirty="0">
              <a:latin typeface="Sitka Banner Semibold" pitchFamily="2" charset="0"/>
            </a:endParaRPr>
          </a:p>
        </p:txBody>
      </p:sp>
      <p:pic>
        <p:nvPicPr>
          <p:cNvPr id="14" name="Picture 12" descr="CLOSED FOR PRIVATE EVENT — Blackwater draw brewing co.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56" t="18758" r="13264" b="10213"/>
          <a:stretch/>
        </p:blipFill>
        <p:spPr bwMode="auto">
          <a:xfrm>
            <a:off x="11307709" y="1584065"/>
            <a:ext cx="329592" cy="265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ounded Rectangle 14"/>
          <p:cNvSpPr/>
          <p:nvPr/>
        </p:nvSpPr>
        <p:spPr>
          <a:xfrm>
            <a:off x="35793" y="2618031"/>
            <a:ext cx="977198" cy="348351"/>
          </a:xfrm>
          <a:prstGeom prst="roundRect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Q3 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130594" y="2542309"/>
            <a:ext cx="953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dirty="0"/>
              <a:t>　　　　　　は　何時から　何時まで　ですか。</a:t>
            </a:r>
            <a:endParaRPr lang="en-US" sz="2800" dirty="0"/>
          </a:p>
        </p:txBody>
      </p:sp>
      <p:sp>
        <p:nvSpPr>
          <p:cNvPr id="17" name="TextBox 16"/>
          <p:cNvSpPr txBox="1"/>
          <p:nvPr/>
        </p:nvSpPr>
        <p:spPr>
          <a:xfrm>
            <a:off x="1218322" y="3584142"/>
            <a:ext cx="50463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dirty="0"/>
              <a:t>やすみ　は　いつ　ですか。</a:t>
            </a:r>
            <a:endParaRPr lang="en-US" sz="2800" dirty="0"/>
          </a:p>
        </p:txBody>
      </p:sp>
      <p:sp>
        <p:nvSpPr>
          <p:cNvPr id="18" name="Rounded Rectangle 17"/>
          <p:cNvSpPr/>
          <p:nvPr/>
        </p:nvSpPr>
        <p:spPr>
          <a:xfrm>
            <a:off x="52107" y="3660750"/>
            <a:ext cx="977198" cy="348351"/>
          </a:xfrm>
          <a:prstGeom prst="roundRect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Q4 </a:t>
            </a:r>
          </a:p>
        </p:txBody>
      </p:sp>
      <p:pic>
        <p:nvPicPr>
          <p:cNvPr id="22" name="Picture 10" descr="Blue sign come in we are open Royalty Free Vector Image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178"/>
          <a:stretch/>
        </p:blipFill>
        <p:spPr bwMode="auto">
          <a:xfrm>
            <a:off x="9675164" y="2579972"/>
            <a:ext cx="637222" cy="447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2" descr="CLOSED FOR PRIVATE EVENT — Blackwater draw brewing co.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97" t="18792" r="9500" b="7011"/>
          <a:stretch/>
        </p:blipFill>
        <p:spPr bwMode="auto">
          <a:xfrm>
            <a:off x="10851142" y="2618031"/>
            <a:ext cx="654988" cy="447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/>
          <p:cNvSpPr txBox="1"/>
          <p:nvPr/>
        </p:nvSpPr>
        <p:spPr>
          <a:xfrm>
            <a:off x="9311052" y="4354338"/>
            <a:ext cx="3080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b="1" dirty="0">
                <a:latin typeface="Sitka Banner Semibold" pitchFamily="2" charset="0"/>
              </a:rPr>
              <a:t>月  火  水  木  金  土  日</a:t>
            </a:r>
            <a:endParaRPr lang="en-US" b="1" dirty="0">
              <a:latin typeface="Sitka Banner Semibold" pitchFamily="2" charset="0"/>
            </a:endParaRPr>
          </a:p>
        </p:txBody>
      </p:sp>
      <p:pic>
        <p:nvPicPr>
          <p:cNvPr id="25" name="Picture 12" descr="CLOSED FOR PRIVATE EVENT — Blackwater draw brewing co.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56" t="18758" r="13264" b="10213"/>
          <a:stretch/>
        </p:blipFill>
        <p:spPr bwMode="auto">
          <a:xfrm>
            <a:off x="11353487" y="4134607"/>
            <a:ext cx="329592" cy="265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Rounded Rectangle 25"/>
          <p:cNvSpPr/>
          <p:nvPr/>
        </p:nvSpPr>
        <p:spPr>
          <a:xfrm>
            <a:off x="52107" y="4831206"/>
            <a:ext cx="977198" cy="348351"/>
          </a:xfrm>
          <a:prstGeom prst="roundRect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Q5 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195392" y="4755484"/>
            <a:ext cx="953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dirty="0"/>
              <a:t>　　　　　は　何時から　何時まで　ですか。</a:t>
            </a:r>
            <a:endParaRPr lang="en-US" sz="2800" dirty="0"/>
          </a:p>
        </p:txBody>
      </p:sp>
      <p:sp>
        <p:nvSpPr>
          <p:cNvPr id="28" name="TextBox 27"/>
          <p:cNvSpPr txBox="1"/>
          <p:nvPr/>
        </p:nvSpPr>
        <p:spPr>
          <a:xfrm>
            <a:off x="1283120" y="5797317"/>
            <a:ext cx="50463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dirty="0"/>
              <a:t>やすみ　は　いつ　ですか。</a:t>
            </a:r>
            <a:endParaRPr lang="en-US" sz="2800" dirty="0"/>
          </a:p>
        </p:txBody>
      </p:sp>
      <p:sp>
        <p:nvSpPr>
          <p:cNvPr id="29" name="Rounded Rectangle 28"/>
          <p:cNvSpPr/>
          <p:nvPr/>
        </p:nvSpPr>
        <p:spPr>
          <a:xfrm>
            <a:off x="68421" y="5873925"/>
            <a:ext cx="977198" cy="348351"/>
          </a:xfrm>
          <a:prstGeom prst="roundRect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Q6 </a:t>
            </a:r>
          </a:p>
        </p:txBody>
      </p:sp>
      <p:pic>
        <p:nvPicPr>
          <p:cNvPr id="33" name="Picture 10" descr="Blue sign come in we are open Royalty Free Vector Image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178"/>
          <a:stretch/>
        </p:blipFill>
        <p:spPr bwMode="auto">
          <a:xfrm>
            <a:off x="9739962" y="4793147"/>
            <a:ext cx="637222" cy="447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12" descr="CLOSED FOR PRIVATE EVENT — Blackwater draw brewing co.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97" t="18792" r="9500" b="7011"/>
          <a:stretch/>
        </p:blipFill>
        <p:spPr bwMode="auto">
          <a:xfrm>
            <a:off x="10915940" y="4778507"/>
            <a:ext cx="654988" cy="447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/>
          <p:cNvSpPr txBox="1"/>
          <p:nvPr/>
        </p:nvSpPr>
        <p:spPr>
          <a:xfrm>
            <a:off x="9375850" y="6567513"/>
            <a:ext cx="3080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b="1" dirty="0">
                <a:latin typeface="Sitka Banner Semibold" pitchFamily="2" charset="0"/>
              </a:rPr>
              <a:t>月  火  水  木  金  土  日</a:t>
            </a:r>
            <a:endParaRPr lang="en-US" b="1" dirty="0">
              <a:latin typeface="Sitka Banner Semibold" pitchFamily="2" charset="0"/>
            </a:endParaRPr>
          </a:p>
        </p:txBody>
      </p:sp>
      <p:pic>
        <p:nvPicPr>
          <p:cNvPr id="36" name="Picture 12" descr="CLOSED FOR PRIVATE EVENT — Blackwater draw brewing co.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56" t="18758" r="13264" b="10213"/>
          <a:stretch/>
        </p:blipFill>
        <p:spPr bwMode="auto">
          <a:xfrm>
            <a:off x="11406132" y="6339549"/>
            <a:ext cx="329592" cy="265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0" y="2278205"/>
            <a:ext cx="11910279" cy="4571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-1" y="4693824"/>
            <a:ext cx="11910279" cy="4571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3120" y="2358737"/>
            <a:ext cx="1917280" cy="660882"/>
          </a:xfrm>
          <a:prstGeom prst="rect">
            <a:avLst/>
          </a:prstGeom>
        </p:spPr>
      </p:pic>
      <p:pic>
        <p:nvPicPr>
          <p:cNvPr id="40" name="Picture 12" descr="CLOSED FOR PRIVATE EVENT — Blackwater draw brewing co.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56" t="18758" r="13264" b="10213"/>
          <a:stretch/>
        </p:blipFill>
        <p:spPr bwMode="auto">
          <a:xfrm>
            <a:off x="10984948" y="4132618"/>
            <a:ext cx="329592" cy="265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6" descr="病院 イラストが無料！イラストボックス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6247" y="5285110"/>
            <a:ext cx="2681937" cy="1370199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4080" y="5619591"/>
            <a:ext cx="1609967" cy="1609967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409761" y="5266721"/>
            <a:ext cx="1206833" cy="983770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572878" y="5316938"/>
            <a:ext cx="1156675" cy="942883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480948" y="3054433"/>
            <a:ext cx="1281535" cy="1044665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450002" y="3030284"/>
            <a:ext cx="1284990" cy="1102334"/>
          </a:xfrm>
          <a:prstGeom prst="rect">
            <a:avLst/>
          </a:prstGeom>
        </p:spPr>
      </p:pic>
      <p:pic>
        <p:nvPicPr>
          <p:cNvPr id="48" name="Picture 2" descr="白い背景の上のポスト オフィスのイラストのイラスト素材・ベクタ - Image 23261258.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511" b="100000" l="0" r="98889">
                        <a14:foregroundMark x1="55556" y1="11782" x2="29111" y2="50755"/>
                        <a14:foregroundMark x1="70000" y1="34743" x2="48000" y2="34743"/>
                        <a14:foregroundMark x1="75333" y1="51360" x2="26889" y2="39275"/>
                        <a14:foregroundMark x1="61111" y1="51360" x2="46667" y2="54381"/>
                        <a14:foregroundMark x1="72444" y1="35952" x2="74667" y2="55891"/>
                        <a14:foregroundMark x1="78444" y1="42900" x2="78000" y2="50755"/>
                        <a14:foregroundMark x1="64000" y1="16012" x2="48444" y2="24471"/>
                        <a14:foregroundMark x1="47111" y1="24471" x2="34222" y2="40483"/>
                        <a14:foregroundMark x1="35333" y1="19335" x2="46444" y2="27795"/>
                        <a14:foregroundMark x1="53556" y1="21752" x2="53556" y2="27795"/>
                        <a14:foregroundMark x1="58222" y1="21148" x2="38000" y2="32024"/>
                        <a14:foregroundMark x1="52667" y1="17523" x2="34222" y2="26888"/>
                        <a14:foregroundMark x1="12222" y1="62236" x2="8889" y2="68580"/>
                        <a14:foregroundMark x1="13556" y1="60725" x2="9333" y2="62236"/>
                        <a14:foregroundMark x1="8444" y1="54985" x2="8444" y2="54985"/>
                        <a14:foregroundMark x1="8000" y1="57100" x2="7556" y2="60725"/>
                        <a14:foregroundMark x1="8000" y1="55891" x2="8889" y2="525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5829" y="33087"/>
            <a:ext cx="1009671" cy="583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6" descr="病院 イラストが無料！イラストボックス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7503" y="4600713"/>
            <a:ext cx="1741752" cy="889860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820" y="4700997"/>
            <a:ext cx="1142898" cy="1142898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4721" y="3229000"/>
            <a:ext cx="2113992" cy="958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6935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644" y="5500865"/>
            <a:ext cx="3572374" cy="91452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433" y="2960051"/>
            <a:ext cx="3822258" cy="133418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511" y="442956"/>
            <a:ext cx="3568102" cy="1220021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sp>
        <p:nvSpPr>
          <p:cNvPr id="5" name="AutoShape 2" descr="Đặt Đồ Ăn Trực Tuyến Ở 16 Tỉnh Thành Trên Toàn Quốc &amp; Giao hàng tận nơi |  Đặt Món &amp; Giao ship tận nơi | Now.vn"/>
          <p:cNvSpPr>
            <a:spLocks noChangeAspect="1" noChangeArrowheads="1"/>
          </p:cNvSpPr>
          <p:nvPr/>
        </p:nvSpPr>
        <p:spPr bwMode="auto">
          <a:xfrm>
            <a:off x="236598" y="-241913"/>
            <a:ext cx="2952750" cy="1552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4" descr="Đặt Đồ Ăn Trực Tuyến Ở 16 Tỉnh Thành Trên Toàn Quốc &amp; Giao hàng tận nơi |  Đặt Món &amp; Giao ship tận nơi | Now.vn"/>
          <p:cNvSpPr>
            <a:spLocks noChangeAspect="1" noChangeArrowheads="1"/>
          </p:cNvSpPr>
          <p:nvPr/>
        </p:nvSpPr>
        <p:spPr bwMode="auto">
          <a:xfrm>
            <a:off x="388998" y="-89513"/>
            <a:ext cx="2952750" cy="1552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6" descr="Đặt Đồ Ăn Trực Tuyến Ở 16 Tỉnh Thành Trên Toàn Quốc &amp; Giao hàng tận nơi |  Đặt Món &amp; Giao ship tận nơi | Now.vn"/>
          <p:cNvSpPr>
            <a:spLocks noChangeAspect="1" noChangeArrowheads="1"/>
          </p:cNvSpPr>
          <p:nvPr/>
        </p:nvSpPr>
        <p:spPr bwMode="auto">
          <a:xfrm>
            <a:off x="541398" y="62887"/>
            <a:ext cx="2952750" cy="1552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" name="Picture 8" descr="Đặt Đồ Ăn Trực Tuyến Ở 16 Tỉnh Thành Trên Toàn Quốc &amp; Giao hàng tận nơi |  Đặt Món &amp; Giao ship tận nơi | Now.v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42" y="155833"/>
            <a:ext cx="853833" cy="54563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" name="Rectangle 9"/>
          <p:cNvSpPr/>
          <p:nvPr/>
        </p:nvSpPr>
        <p:spPr>
          <a:xfrm>
            <a:off x="0" y="2271500"/>
            <a:ext cx="12192000" cy="95003"/>
          </a:xfrm>
          <a:prstGeom prst="rect">
            <a:avLst/>
          </a:prstGeom>
          <a:solidFill>
            <a:srgbClr val="00206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0" y="4796710"/>
            <a:ext cx="12192000" cy="95003"/>
          </a:xfrm>
          <a:prstGeom prst="rect">
            <a:avLst/>
          </a:prstGeom>
          <a:solidFill>
            <a:srgbClr val="00206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 descr="自転車デリバリーで宅配をするイラスト | 無料で使えるフリーな「らくがき素材」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2208" y="2457576"/>
            <a:ext cx="1649792" cy="1237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自転車で食べ物を配達する男性のイラスト | 高品質の無料イラスト素材集のイラサポフリー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1807" y="4955460"/>
            <a:ext cx="1150193" cy="1022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 descr="Thanh toán Phúc Long bằng Ví MoMo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9744" y="2623814"/>
            <a:ext cx="1729893" cy="172989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17" name="Picture 16" descr="Đặt Đồ Ăn Trực Tuyến Ở 16 Tỉnh Thành Trên Toàn Quốc &amp; Giao hàng tận nơi |  Đặt Món &amp; Giao ship tận nơi | Now.v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44" y="2457576"/>
            <a:ext cx="853833" cy="54563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8" name="Content Placeholder 3"/>
          <p:cNvPicPr>
            <a:picLocks noGrp="1" noChangeAspect="1"/>
          </p:cNvPicPr>
          <p:nvPr>
            <p:ph idx="1"/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0387" y="5102492"/>
            <a:ext cx="2369753" cy="1157106"/>
          </a:xfrm>
        </p:spPr>
      </p:pic>
      <p:pic>
        <p:nvPicPr>
          <p:cNvPr id="19" name="Content Placeholder 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6000" y="147787"/>
            <a:ext cx="2058526" cy="11763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0" name="Picture 19" descr="Đặt Đồ Ăn Trực Tuyến Ở 16 Tỉnh Thành Trên Toàn Quốc &amp; Giao hàng tận nơi |  Đặt Món &amp; Giao ship tận nơi | Now.v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44" y="5061898"/>
            <a:ext cx="853833" cy="54563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1636923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511" y="5448484"/>
            <a:ext cx="3353268" cy="989554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3"/>
          <a:srcRect t="9678"/>
          <a:stretch/>
        </p:blipFill>
        <p:spPr>
          <a:xfrm>
            <a:off x="427920" y="2852268"/>
            <a:ext cx="3559693" cy="1387671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511" y="442956"/>
            <a:ext cx="3568102" cy="1220021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sp>
        <p:nvSpPr>
          <p:cNvPr id="5" name="AutoShape 2" descr="Đặt Đồ Ăn Trực Tuyến Ở 16 Tỉnh Thành Trên Toàn Quốc &amp; Giao hàng tận nơi |  Đặt Món &amp; Giao ship tận nơi | Now.vn"/>
          <p:cNvSpPr>
            <a:spLocks noChangeAspect="1" noChangeArrowheads="1"/>
          </p:cNvSpPr>
          <p:nvPr/>
        </p:nvSpPr>
        <p:spPr bwMode="auto">
          <a:xfrm>
            <a:off x="236598" y="-241913"/>
            <a:ext cx="2952750" cy="1552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4" descr="Đặt Đồ Ăn Trực Tuyến Ở 16 Tỉnh Thành Trên Toàn Quốc &amp; Giao hàng tận nơi |  Đặt Món &amp; Giao ship tận nơi | Now.vn"/>
          <p:cNvSpPr>
            <a:spLocks noChangeAspect="1" noChangeArrowheads="1"/>
          </p:cNvSpPr>
          <p:nvPr/>
        </p:nvSpPr>
        <p:spPr bwMode="auto">
          <a:xfrm>
            <a:off x="388998" y="-89513"/>
            <a:ext cx="2952750" cy="1552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6" descr="Đặt Đồ Ăn Trực Tuyến Ở 16 Tỉnh Thành Trên Toàn Quốc &amp; Giao hàng tận nơi |  Đặt Món &amp; Giao ship tận nơi | Now.vn"/>
          <p:cNvSpPr>
            <a:spLocks noChangeAspect="1" noChangeArrowheads="1"/>
          </p:cNvSpPr>
          <p:nvPr/>
        </p:nvSpPr>
        <p:spPr bwMode="auto">
          <a:xfrm>
            <a:off x="541398" y="62887"/>
            <a:ext cx="2952750" cy="1552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10" descr="Starbucks – Wikipedia tiếng Việt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250" b="99583" l="500" r="99250">
                        <a14:foregroundMark x1="16417" y1="17083" x2="77750" y2="89167"/>
                        <a14:foregroundMark x1="82417" y1="16750" x2="16417" y2="81417"/>
                        <a14:foregroundMark x1="41000" y1="4250" x2="583" y2="27167"/>
                        <a14:foregroundMark x1="54833" y1="1250" x2="99250" y2="4941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1034" y="226238"/>
            <a:ext cx="1676931" cy="167693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9" name="Picture 8" descr="Đặt Đồ Ăn Trực Tuyến Ở 16 Tỉnh Thành Trên Toàn Quốc &amp; Giao hàng tận nơi |  Đặt Món &amp; Giao ship tận nơi | Now.vn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42" y="155833"/>
            <a:ext cx="853833" cy="54563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" name="Rectangle 9"/>
          <p:cNvSpPr/>
          <p:nvPr/>
        </p:nvSpPr>
        <p:spPr>
          <a:xfrm>
            <a:off x="0" y="2271500"/>
            <a:ext cx="12192000" cy="95003"/>
          </a:xfrm>
          <a:prstGeom prst="rect">
            <a:avLst/>
          </a:prstGeom>
          <a:solidFill>
            <a:srgbClr val="00206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0" y="4796710"/>
            <a:ext cx="12192000" cy="95003"/>
          </a:xfrm>
          <a:prstGeom prst="rect">
            <a:avLst/>
          </a:prstGeom>
          <a:solidFill>
            <a:srgbClr val="00206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その場で修理依頼!?「スマホ修理救急便」をご活用ください！ | iPhone(アイフォン)修理 高槻はスマホスピタル高槻へ！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9123" y="389500"/>
            <a:ext cx="1643228" cy="1795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Uber Eats配達員の登録方法 | 片手間男のUberEats配達放浪記 | Uber Eats(ウーバーイーツ)で稼ぐ  報酬や便利な道具など情報掲載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6295" y="2659247"/>
            <a:ext cx="1374241" cy="1755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風刺画を見て“ウーバーイーツ”は“本業”として捉えないほうがいいと思った | インサイト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4478" y="4971657"/>
            <a:ext cx="1817873" cy="1817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Home page - Lotteria Việt Nam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4148" y="2653069"/>
            <a:ext cx="1767995" cy="176799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18" name="Picture 17" descr="Đặt Đồ Ăn Trực Tuyến Ở 16 Tỉnh Thành Trên Toàn Quốc &amp; Giao hàng tận nơi |  Đặt Món &amp; Giao ship tận nơi | Now.vn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44" y="2543516"/>
            <a:ext cx="853833" cy="54563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9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38" t="8076" r="28667" b="12134"/>
          <a:stretch/>
        </p:blipFill>
        <p:spPr>
          <a:xfrm>
            <a:off x="3578268" y="4977836"/>
            <a:ext cx="1683875" cy="1817914"/>
          </a:xfrm>
        </p:spPr>
      </p:pic>
      <p:pic>
        <p:nvPicPr>
          <p:cNvPr id="20" name="Picture 19" descr="Đặt Đồ Ăn Trực Tuyến Ở 16 Tỉnh Thành Trên Toàn Quốc &amp; Giao hàng tận nơi |  Đặt Món &amp; Giao ship tận nơi | Now.vn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44" y="5040127"/>
            <a:ext cx="853833" cy="54563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3030308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12D5815-0ED5-4567-8AD0-DD0A5D3145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7352" y="1935332"/>
            <a:ext cx="9245088" cy="49226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099E451-BBCE-4272-A080-F9C37B8FC7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134" y="257453"/>
            <a:ext cx="2208636" cy="20324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9921FA9-5D2A-4038-A0DB-FF8C50F45E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560" y="3124940"/>
            <a:ext cx="2709202" cy="349251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FA20422-ABCF-4C82-A08F-A785A36143AE}"/>
              </a:ext>
            </a:extLst>
          </p:cNvPr>
          <p:cNvSpPr/>
          <p:nvPr/>
        </p:nvSpPr>
        <p:spPr>
          <a:xfrm>
            <a:off x="2982898" y="159799"/>
            <a:ext cx="8318376" cy="1376040"/>
          </a:xfrm>
          <a:prstGeom prst="rect">
            <a:avLst/>
          </a:prstGeom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b="1" dirty="0" err="1"/>
              <a:t>Bài</a:t>
            </a:r>
            <a:r>
              <a:rPr lang="en-US" b="1" dirty="0"/>
              <a:t> </a:t>
            </a:r>
            <a:r>
              <a:rPr lang="en-US" b="1" dirty="0" err="1"/>
              <a:t>đối</a:t>
            </a:r>
            <a:r>
              <a:rPr lang="en-US" b="1" dirty="0"/>
              <a:t> </a:t>
            </a:r>
            <a:r>
              <a:rPr lang="en-US" b="1" dirty="0" err="1"/>
              <a:t>thoại</a:t>
            </a:r>
            <a:r>
              <a:rPr lang="en-US" b="1" dirty="0"/>
              <a:t> 1 : </a:t>
            </a:r>
            <a:r>
              <a:rPr lang="en-US" b="1" dirty="0" err="1"/>
              <a:t>Trong</a:t>
            </a:r>
            <a:r>
              <a:rPr lang="en-US" b="1" dirty="0"/>
              <a:t> </a:t>
            </a:r>
            <a:r>
              <a:rPr lang="en-US" b="1" dirty="0" err="1"/>
              <a:t>bài</a:t>
            </a:r>
            <a:r>
              <a:rPr lang="en-US" b="1" dirty="0"/>
              <a:t> </a:t>
            </a:r>
            <a:r>
              <a:rPr lang="en-US" b="1" dirty="0" err="1"/>
              <a:t>luyện</a:t>
            </a:r>
            <a:r>
              <a:rPr lang="en-US" b="1" dirty="0"/>
              <a:t> </a:t>
            </a:r>
            <a:r>
              <a:rPr lang="en-US" b="1" dirty="0" err="1"/>
              <a:t>tập</a:t>
            </a:r>
            <a:r>
              <a:rPr lang="en-US" b="1" dirty="0"/>
              <a:t> </a:t>
            </a:r>
            <a:r>
              <a:rPr lang="en-US" b="1" dirty="0" err="1"/>
              <a:t>này</a:t>
            </a:r>
            <a:r>
              <a:rPr lang="en-US" b="1" dirty="0"/>
              <a:t>, </a:t>
            </a:r>
            <a:r>
              <a:rPr lang="en-US" b="1" dirty="0" err="1"/>
              <a:t>các</a:t>
            </a:r>
            <a:r>
              <a:rPr lang="en-US" b="1" dirty="0"/>
              <a:t> </a:t>
            </a:r>
            <a:r>
              <a:rPr lang="en-US" b="1" dirty="0" err="1"/>
              <a:t>bạn</a:t>
            </a:r>
            <a:r>
              <a:rPr lang="en-US" b="1" dirty="0"/>
              <a:t> </a:t>
            </a:r>
            <a:r>
              <a:rPr lang="en-US" b="1" dirty="0" err="1"/>
              <a:t>sẽ</a:t>
            </a:r>
            <a:r>
              <a:rPr lang="en-US" b="1" dirty="0"/>
              <a:t> </a:t>
            </a:r>
            <a:r>
              <a:rPr lang="en-US" b="1" dirty="0" err="1"/>
              <a:t>luyện</a:t>
            </a:r>
            <a:r>
              <a:rPr lang="en-US" b="1" dirty="0"/>
              <a:t> </a:t>
            </a:r>
            <a:r>
              <a:rPr lang="en-US" b="1" dirty="0" err="1"/>
              <a:t>tập</a:t>
            </a:r>
            <a:r>
              <a:rPr lang="en-US" b="1" dirty="0"/>
              <a:t> </a:t>
            </a:r>
            <a:r>
              <a:rPr lang="en-US" b="1" dirty="0" err="1"/>
              <a:t>hai</a:t>
            </a:r>
            <a:r>
              <a:rPr lang="en-US" b="1" dirty="0"/>
              <a:t> </a:t>
            </a:r>
            <a:r>
              <a:rPr lang="en-US" b="1" dirty="0" err="1"/>
              <a:t>kĩ</a:t>
            </a:r>
            <a:r>
              <a:rPr lang="en-US" b="1" dirty="0"/>
              <a:t> </a:t>
            </a:r>
            <a:r>
              <a:rPr lang="en-US" b="1" dirty="0" err="1"/>
              <a:t>năng</a:t>
            </a:r>
            <a:r>
              <a:rPr lang="en-US" b="1" dirty="0"/>
              <a:t>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/>
              <a:t>Hỏi</a:t>
            </a:r>
            <a:r>
              <a:rPr lang="en-US" dirty="0"/>
              <a:t> </a:t>
            </a:r>
            <a:r>
              <a:rPr lang="en-US" dirty="0" err="1"/>
              <a:t>giờ</a:t>
            </a:r>
            <a:r>
              <a:rPr lang="en-US" dirty="0"/>
              <a:t> </a:t>
            </a:r>
            <a:r>
              <a:rPr lang="en-US" dirty="0" err="1"/>
              <a:t>mở</a:t>
            </a:r>
            <a:r>
              <a:rPr lang="en-US" dirty="0"/>
              <a:t>/</a:t>
            </a:r>
            <a:r>
              <a:rPr lang="en-US" dirty="0" err="1"/>
              <a:t>đóng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1 c</a:t>
            </a:r>
            <a:r>
              <a:rPr lang="vi-VN" dirty="0"/>
              <a:t>ơ</a:t>
            </a:r>
            <a:r>
              <a:rPr lang="en-US" dirty="0"/>
              <a:t> </a:t>
            </a:r>
            <a:r>
              <a:rPr lang="en-US" dirty="0" err="1"/>
              <a:t>quan</a:t>
            </a:r>
            <a:r>
              <a:rPr lang="en-US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/>
              <a:t>Hỏi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ngày</a:t>
            </a:r>
            <a:r>
              <a:rPr lang="en-US" dirty="0"/>
              <a:t> </a:t>
            </a:r>
            <a:r>
              <a:rPr lang="en-US" dirty="0" err="1"/>
              <a:t>nghỉ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1 c</a:t>
            </a:r>
            <a:r>
              <a:rPr lang="vi-VN" dirty="0"/>
              <a:t>ơ</a:t>
            </a:r>
            <a:r>
              <a:rPr lang="en-US" dirty="0"/>
              <a:t> </a:t>
            </a:r>
            <a:r>
              <a:rPr lang="en-US" dirty="0" err="1"/>
              <a:t>quan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42240515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0521" y="30772"/>
            <a:ext cx="10428970" cy="6827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4584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883" y="35951"/>
            <a:ext cx="10136399" cy="3089403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800" y="3448529"/>
            <a:ext cx="2449965" cy="3409471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5500" y="5761529"/>
            <a:ext cx="2857899" cy="157463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9550" y="6456095"/>
            <a:ext cx="2857899" cy="157463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1690847" y="5717149"/>
            <a:ext cx="17640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000" b="1" dirty="0">
                <a:solidFill>
                  <a:srgbClr val="FF0000"/>
                </a:solidFill>
              </a:rPr>
              <a:t>びょういん</a:t>
            </a:r>
            <a:endParaRPr lang="en-US" sz="1000" b="1" dirty="0">
              <a:solidFill>
                <a:srgbClr val="FF0000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655782" y="6411715"/>
            <a:ext cx="17640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000" b="1" dirty="0">
                <a:solidFill>
                  <a:srgbClr val="FF0000"/>
                </a:solidFill>
              </a:rPr>
              <a:t>すいようび</a:t>
            </a:r>
            <a:endParaRPr lang="en-US" sz="1000" b="1" dirty="0">
              <a:solidFill>
                <a:srgbClr val="FF0000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079670" y="6411715"/>
            <a:ext cx="6234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000" b="1" dirty="0">
                <a:solidFill>
                  <a:srgbClr val="FF0000"/>
                </a:solidFill>
              </a:rPr>
              <a:t>やすみ</a:t>
            </a:r>
            <a:endParaRPr lang="en-US" sz="1000" b="1" dirty="0">
              <a:solidFill>
                <a:srgbClr val="FF0000"/>
              </a:solidFill>
            </a:endParaRP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68277" y="3281001"/>
            <a:ext cx="2677489" cy="3576999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66319" y="3076748"/>
            <a:ext cx="2807517" cy="3791606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24316" y="5694845"/>
            <a:ext cx="1686160" cy="66684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79955" y="5963370"/>
            <a:ext cx="1686160" cy="155462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26797" y="6333498"/>
            <a:ext cx="1686160" cy="156434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89631" y="5540560"/>
            <a:ext cx="1686160" cy="156434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5774186" y="5549886"/>
            <a:ext cx="17640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000" b="1" dirty="0">
                <a:solidFill>
                  <a:srgbClr val="FF0000"/>
                </a:solidFill>
              </a:rPr>
              <a:t>たいいくかん</a:t>
            </a:r>
            <a:endParaRPr lang="en-US" sz="1000" b="1" dirty="0">
              <a:solidFill>
                <a:srgbClr val="FF0000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4702052" y="5915814"/>
            <a:ext cx="17640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000" b="1" dirty="0">
                <a:solidFill>
                  <a:srgbClr val="FF0000"/>
                </a:solidFill>
              </a:rPr>
              <a:t>ごぜん</a:t>
            </a:r>
            <a:endParaRPr lang="en-US" sz="1000" b="1" dirty="0">
              <a:solidFill>
                <a:srgbClr val="FF0000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5969877" y="5917614"/>
            <a:ext cx="17640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000" b="1" dirty="0">
                <a:solidFill>
                  <a:srgbClr val="FF0000"/>
                </a:solidFill>
              </a:rPr>
              <a:t>ごご</a:t>
            </a:r>
            <a:endParaRPr lang="en-US" sz="1000" b="1" dirty="0">
              <a:solidFill>
                <a:srgbClr val="FF0000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5838379" y="6288604"/>
            <a:ext cx="17640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000" b="1" dirty="0">
                <a:solidFill>
                  <a:srgbClr val="FF0000"/>
                </a:solidFill>
              </a:rPr>
              <a:t>もくようび</a:t>
            </a:r>
            <a:endParaRPr lang="en-US" sz="1000" b="1" dirty="0">
              <a:solidFill>
                <a:srgbClr val="FF0000"/>
              </a:solidFill>
            </a:endParaRPr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51331" y="5694845"/>
            <a:ext cx="1733792" cy="119079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69269" y="6415746"/>
            <a:ext cx="1733792" cy="119079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9969269" y="5596038"/>
            <a:ext cx="17640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000" b="1" dirty="0">
                <a:solidFill>
                  <a:srgbClr val="FF0000"/>
                </a:solidFill>
              </a:rPr>
              <a:t>ゆうびんきょく</a:t>
            </a:r>
            <a:endParaRPr lang="en-US" sz="1000" b="1" dirty="0">
              <a:solidFill>
                <a:srgbClr val="FF0000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10107021" y="6349379"/>
            <a:ext cx="17640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000" b="1" dirty="0">
                <a:solidFill>
                  <a:srgbClr val="FF0000"/>
                </a:solidFill>
              </a:rPr>
              <a:t>ど</a:t>
            </a:r>
            <a:endParaRPr lang="en-US" sz="1000" b="1" dirty="0">
              <a:solidFill>
                <a:srgbClr val="FF0000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10432633" y="6349378"/>
            <a:ext cx="5564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000" b="1" dirty="0">
                <a:solidFill>
                  <a:srgbClr val="FF0000"/>
                </a:solidFill>
              </a:rPr>
              <a:t>にち</a:t>
            </a:r>
            <a:endParaRPr lang="en-US" sz="1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70883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3184688" cy="735291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sz="32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いま</a:t>
            </a:r>
            <a:endParaRPr lang="en-US" sz="32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-2" y="828713"/>
            <a:ext cx="3184688" cy="735291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sz="32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ごぜん</a:t>
            </a:r>
            <a:endParaRPr lang="en-US" sz="32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3091462" y="112869"/>
            <a:ext cx="2215828" cy="498860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BÂY GIỜ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091462" y="936538"/>
            <a:ext cx="2215828" cy="498860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SÁNG – AM </a:t>
            </a:r>
          </a:p>
        </p:txBody>
      </p:sp>
      <p:sp>
        <p:nvSpPr>
          <p:cNvPr id="8" name="Rectangle 7"/>
          <p:cNvSpPr/>
          <p:nvPr/>
        </p:nvSpPr>
        <p:spPr>
          <a:xfrm>
            <a:off x="-1" y="1665380"/>
            <a:ext cx="3184688" cy="735291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sz="32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ごご</a:t>
            </a:r>
            <a:endParaRPr lang="en-US" sz="32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3091462" y="1788959"/>
            <a:ext cx="2215828" cy="498860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CHIỀU – PM </a:t>
            </a:r>
          </a:p>
        </p:txBody>
      </p:sp>
      <p:sp>
        <p:nvSpPr>
          <p:cNvPr id="10" name="Rectangle 9"/>
          <p:cNvSpPr/>
          <p:nvPr/>
        </p:nvSpPr>
        <p:spPr>
          <a:xfrm>
            <a:off x="-1" y="2540724"/>
            <a:ext cx="3184688" cy="735291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sz="32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あさ</a:t>
            </a:r>
            <a:endParaRPr lang="en-US" sz="32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3091462" y="2658940"/>
            <a:ext cx="2215828" cy="498860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BUỔI SÁNG </a:t>
            </a:r>
          </a:p>
        </p:txBody>
      </p:sp>
      <p:sp>
        <p:nvSpPr>
          <p:cNvPr id="12" name="Rectangle 11"/>
          <p:cNvSpPr/>
          <p:nvPr/>
        </p:nvSpPr>
        <p:spPr>
          <a:xfrm>
            <a:off x="-2" y="3416068"/>
            <a:ext cx="3184688" cy="735291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sz="32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ひる</a:t>
            </a:r>
            <a:endParaRPr lang="en-US" sz="32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3091462" y="3528921"/>
            <a:ext cx="2215828" cy="498860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BUỔI TRƯA </a:t>
            </a:r>
          </a:p>
        </p:txBody>
      </p:sp>
      <p:sp>
        <p:nvSpPr>
          <p:cNvPr id="14" name="Rectangle 13"/>
          <p:cNvSpPr/>
          <p:nvPr/>
        </p:nvSpPr>
        <p:spPr>
          <a:xfrm>
            <a:off x="-3" y="4291412"/>
            <a:ext cx="3184688" cy="735291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sz="32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よる</a:t>
            </a:r>
            <a:endParaRPr lang="en-US" sz="32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3091462" y="4398902"/>
            <a:ext cx="2215828" cy="498860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BUỔI TỐI</a:t>
            </a:r>
          </a:p>
        </p:txBody>
      </p:sp>
      <p:sp>
        <p:nvSpPr>
          <p:cNvPr id="16" name="Rectangle 15"/>
          <p:cNvSpPr/>
          <p:nvPr/>
        </p:nvSpPr>
        <p:spPr>
          <a:xfrm>
            <a:off x="-4" y="5141963"/>
            <a:ext cx="3184688" cy="735291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sz="32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ぎんこう</a:t>
            </a:r>
            <a:endParaRPr lang="en-US" sz="32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3091461" y="5216139"/>
            <a:ext cx="2215828" cy="498860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NGÂN HÀNG </a:t>
            </a:r>
          </a:p>
        </p:txBody>
      </p:sp>
      <p:sp>
        <p:nvSpPr>
          <p:cNvPr id="18" name="Rectangle 17"/>
          <p:cNvSpPr/>
          <p:nvPr/>
        </p:nvSpPr>
        <p:spPr>
          <a:xfrm>
            <a:off x="-4" y="5978630"/>
            <a:ext cx="3184688" cy="735291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sz="32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たいいくかん</a:t>
            </a:r>
            <a:endParaRPr lang="en-US" sz="32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3091461" y="6086120"/>
            <a:ext cx="2215828" cy="498860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NHÀ THỂ DỤC</a:t>
            </a:r>
          </a:p>
        </p:txBody>
      </p:sp>
      <p:pic>
        <p:nvPicPr>
          <p:cNvPr id="20" name="1 今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/>
          <a:stretch>
            <a:fillRect/>
          </a:stretch>
        </p:blipFill>
        <p:spPr>
          <a:xfrm>
            <a:off x="5002489" y="87112"/>
            <a:ext cx="609600" cy="609600"/>
          </a:xfrm>
          <a:prstGeom prst="rect">
            <a:avLst/>
          </a:prstGeom>
        </p:spPr>
      </p:pic>
      <p:pic>
        <p:nvPicPr>
          <p:cNvPr id="21" name="2午前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34"/>
          <a:stretch>
            <a:fillRect/>
          </a:stretch>
        </p:blipFill>
        <p:spPr>
          <a:xfrm>
            <a:off x="5002489" y="874807"/>
            <a:ext cx="609600" cy="609600"/>
          </a:xfrm>
          <a:prstGeom prst="rect">
            <a:avLst/>
          </a:prstGeom>
        </p:spPr>
      </p:pic>
      <p:pic>
        <p:nvPicPr>
          <p:cNvPr id="24" name="12913.mp3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34"/>
          <a:stretch>
            <a:fillRect/>
          </a:stretch>
        </p:blipFill>
        <p:spPr>
          <a:xfrm>
            <a:off x="5002489" y="3502853"/>
            <a:ext cx="609600" cy="609600"/>
          </a:xfrm>
          <a:prstGeom prst="rect">
            <a:avLst/>
          </a:prstGeom>
        </p:spPr>
      </p:pic>
      <p:pic>
        <p:nvPicPr>
          <p:cNvPr id="26" name="7 体育館">
            <a:hlinkClick r:id="" action="ppaction://media"/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34"/>
          <a:stretch>
            <a:fillRect/>
          </a:stretch>
        </p:blipFill>
        <p:spPr>
          <a:xfrm>
            <a:off x="5002489" y="6064102"/>
            <a:ext cx="609600" cy="609600"/>
          </a:xfrm>
          <a:prstGeom prst="rect">
            <a:avLst/>
          </a:prstGeom>
        </p:spPr>
      </p:pic>
      <p:pic>
        <p:nvPicPr>
          <p:cNvPr id="2" name="ごご">
            <a:hlinkClick r:id="" action="ppaction://media"/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34"/>
          <a:stretch>
            <a:fillRect/>
          </a:stretch>
        </p:blipFill>
        <p:spPr>
          <a:xfrm>
            <a:off x="5063607" y="1856882"/>
            <a:ext cx="487363" cy="487363"/>
          </a:xfrm>
          <a:prstGeom prst="rect">
            <a:avLst/>
          </a:prstGeom>
        </p:spPr>
      </p:pic>
      <p:pic>
        <p:nvPicPr>
          <p:cNvPr id="3" name="あさ">
            <a:hlinkClick r:id="" action="ppaction://media"/>
          </p:cNvPr>
          <p:cNvPicPr>
            <a:picLocks noChangeAspect="1"/>
          </p:cNvPicPr>
          <p:nvPr>
            <a:audi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34"/>
          <a:stretch>
            <a:fillRect/>
          </a:stretch>
        </p:blipFill>
        <p:spPr>
          <a:xfrm>
            <a:off x="5063606" y="2664688"/>
            <a:ext cx="487363" cy="487362"/>
          </a:xfrm>
          <a:prstGeom prst="rect">
            <a:avLst/>
          </a:prstGeom>
        </p:spPr>
      </p:pic>
      <p:pic>
        <p:nvPicPr>
          <p:cNvPr id="22" name="よる (6)">
            <a:hlinkClick r:id="" action="ppaction://media"/>
          </p:cNvPr>
          <p:cNvPicPr>
            <a:picLocks noChangeAspect="1"/>
          </p:cNvPicPr>
          <p:nvPr>
            <a:audioFile r:link="rId14"/>
            <p:extLst>
              <p:ext uri="{DAA4B4D4-6D71-4841-9C94-3DE7FCFB9230}">
                <p14:media xmlns:p14="http://schemas.microsoft.com/office/powerpoint/2010/main" r:embed="rId13"/>
              </p:ext>
            </p:extLst>
          </p:nvPr>
        </p:nvPicPr>
        <p:blipFill>
          <a:blip r:embed="rId34"/>
          <a:stretch>
            <a:fillRect/>
          </a:stretch>
        </p:blipFill>
        <p:spPr>
          <a:xfrm>
            <a:off x="5063607" y="4404650"/>
            <a:ext cx="487363" cy="487363"/>
          </a:xfrm>
          <a:prstGeom prst="rect">
            <a:avLst/>
          </a:prstGeom>
        </p:spPr>
      </p:pic>
      <p:pic>
        <p:nvPicPr>
          <p:cNvPr id="25" name="5銀行">
            <a:hlinkClick r:id="" action="ppaction://media"/>
          </p:cNvPr>
          <p:cNvPicPr>
            <a:picLocks noChangeAspect="1"/>
          </p:cNvPicPr>
          <p:nvPr>
            <a:audioFile r:link="rId16"/>
            <p:extLst>
              <p:ext uri="{DAA4B4D4-6D71-4841-9C94-3DE7FCFB9230}">
                <p14:media xmlns:p14="http://schemas.microsoft.com/office/powerpoint/2010/main" r:embed="rId15"/>
              </p:ext>
            </p:extLst>
          </p:nvPr>
        </p:nvPicPr>
        <p:blipFill>
          <a:blip r:embed="rId34"/>
          <a:stretch>
            <a:fillRect/>
          </a:stretch>
        </p:blipFill>
        <p:spPr>
          <a:xfrm>
            <a:off x="5002488" y="5216139"/>
            <a:ext cx="609600" cy="609600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6276148" y="0"/>
            <a:ext cx="2865747" cy="735291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sz="32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テスト</a:t>
            </a:r>
            <a:endParaRPr lang="en-US" sz="32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6276146" y="828713"/>
            <a:ext cx="2865747" cy="735291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sz="32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やすみ</a:t>
            </a:r>
            <a:endParaRPr lang="en-US" sz="32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9056525" y="112869"/>
            <a:ext cx="2215828" cy="498860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BÀI KIỂM TRA </a:t>
            </a:r>
          </a:p>
        </p:txBody>
      </p:sp>
      <p:sp>
        <p:nvSpPr>
          <p:cNvPr id="30" name="Rounded Rectangle 29"/>
          <p:cNvSpPr/>
          <p:nvPr/>
        </p:nvSpPr>
        <p:spPr>
          <a:xfrm>
            <a:off x="9056525" y="936538"/>
            <a:ext cx="2215828" cy="498860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NGÀY NGHỈ</a:t>
            </a:r>
          </a:p>
        </p:txBody>
      </p:sp>
      <p:sp>
        <p:nvSpPr>
          <p:cNvPr id="31" name="Rectangle 30"/>
          <p:cNvSpPr/>
          <p:nvPr/>
        </p:nvSpPr>
        <p:spPr>
          <a:xfrm>
            <a:off x="6276147" y="1665380"/>
            <a:ext cx="2865747" cy="735291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sz="32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ひるやすみ</a:t>
            </a:r>
            <a:endParaRPr lang="en-US" sz="32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2" name="Rounded Rectangle 31"/>
          <p:cNvSpPr/>
          <p:nvPr/>
        </p:nvSpPr>
        <p:spPr>
          <a:xfrm>
            <a:off x="9056525" y="1788959"/>
            <a:ext cx="2215828" cy="498860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NGHỈ TRƯA</a:t>
            </a:r>
          </a:p>
        </p:txBody>
      </p:sp>
      <p:sp>
        <p:nvSpPr>
          <p:cNvPr id="33" name="Rectangle 32"/>
          <p:cNvSpPr/>
          <p:nvPr/>
        </p:nvSpPr>
        <p:spPr>
          <a:xfrm>
            <a:off x="6276149" y="2502047"/>
            <a:ext cx="2865747" cy="735291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sz="32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～じはん</a:t>
            </a:r>
            <a:endParaRPr lang="en-US" sz="32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4" name="Rounded Rectangle 33"/>
          <p:cNvSpPr/>
          <p:nvPr/>
        </p:nvSpPr>
        <p:spPr>
          <a:xfrm>
            <a:off x="9056528" y="2614900"/>
            <a:ext cx="2215828" cy="498860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GIỜ RƯỠI </a:t>
            </a:r>
          </a:p>
        </p:txBody>
      </p:sp>
      <p:sp>
        <p:nvSpPr>
          <p:cNvPr id="35" name="Rectangle 34"/>
          <p:cNvSpPr/>
          <p:nvPr/>
        </p:nvSpPr>
        <p:spPr>
          <a:xfrm>
            <a:off x="6276148" y="3338714"/>
            <a:ext cx="2865747" cy="735291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sz="32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なんじ</a:t>
            </a:r>
            <a:endParaRPr lang="en-US" sz="32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6" name="Rounded Rectangle 35"/>
          <p:cNvSpPr/>
          <p:nvPr/>
        </p:nvSpPr>
        <p:spPr>
          <a:xfrm>
            <a:off x="9056528" y="3446204"/>
            <a:ext cx="2215828" cy="498860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MẤY GIỜ? 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276147" y="4189265"/>
            <a:ext cx="2865747" cy="735291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sz="32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としょかん</a:t>
            </a:r>
            <a:endParaRPr lang="en-US" sz="32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8" name="Rounded Rectangle 37"/>
          <p:cNvSpPr/>
          <p:nvPr/>
        </p:nvSpPr>
        <p:spPr>
          <a:xfrm>
            <a:off x="9056527" y="4263441"/>
            <a:ext cx="2215828" cy="498860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THƯ VIỆN </a:t>
            </a:r>
          </a:p>
        </p:txBody>
      </p:sp>
      <p:sp>
        <p:nvSpPr>
          <p:cNvPr id="39" name="Rectangle 38"/>
          <p:cNvSpPr/>
          <p:nvPr/>
        </p:nvSpPr>
        <p:spPr>
          <a:xfrm>
            <a:off x="6276147" y="5025932"/>
            <a:ext cx="2865747" cy="735291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sz="3200" b="1" spc="-3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ゆうびんきょく</a:t>
            </a:r>
            <a:endParaRPr lang="en-US" sz="3200" b="1" spc="-3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9056527" y="5133422"/>
            <a:ext cx="2215828" cy="498860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BƯU ĐIỆN </a:t>
            </a:r>
          </a:p>
        </p:txBody>
      </p:sp>
      <p:pic>
        <p:nvPicPr>
          <p:cNvPr id="41" name="9 郵便局">
            <a:hlinkClick r:id="" action="ppaction://media"/>
          </p:cNvPr>
          <p:cNvPicPr>
            <a:picLocks noChangeAspect="1"/>
          </p:cNvPicPr>
          <p:nvPr>
            <a:audioFile r:link="rId18"/>
            <p:extLst>
              <p:ext uri="{DAA4B4D4-6D71-4841-9C94-3DE7FCFB9230}">
                <p14:media xmlns:p14="http://schemas.microsoft.com/office/powerpoint/2010/main" r:embed="rId17"/>
              </p:ext>
            </p:extLst>
          </p:nvPr>
        </p:nvPicPr>
        <p:blipFill>
          <a:blip r:embed="rId34"/>
          <a:stretch>
            <a:fillRect/>
          </a:stretch>
        </p:blipFill>
        <p:spPr>
          <a:xfrm>
            <a:off x="10967555" y="5117416"/>
            <a:ext cx="609600" cy="609600"/>
          </a:xfrm>
          <a:prstGeom prst="rect">
            <a:avLst/>
          </a:prstGeom>
        </p:spPr>
      </p:pic>
      <p:pic>
        <p:nvPicPr>
          <p:cNvPr id="42" name="7 図書館">
            <a:hlinkClick r:id="" action="ppaction://media"/>
          </p:cNvPr>
          <p:cNvPicPr>
            <a:picLocks noChangeAspect="1"/>
          </p:cNvPicPr>
          <p:nvPr>
            <a:audioFile r:link="rId20"/>
            <p:extLst>
              <p:ext uri="{DAA4B4D4-6D71-4841-9C94-3DE7FCFB9230}">
                <p14:media xmlns:p14="http://schemas.microsoft.com/office/powerpoint/2010/main" r:embed="rId19"/>
              </p:ext>
            </p:extLst>
          </p:nvPr>
        </p:nvPicPr>
        <p:blipFill>
          <a:blip r:embed="rId34"/>
          <a:stretch>
            <a:fillRect/>
          </a:stretch>
        </p:blipFill>
        <p:spPr>
          <a:xfrm>
            <a:off x="10967555" y="4247435"/>
            <a:ext cx="609600" cy="609600"/>
          </a:xfrm>
          <a:prstGeom prst="rect">
            <a:avLst/>
          </a:prstGeom>
        </p:spPr>
      </p:pic>
      <p:pic>
        <p:nvPicPr>
          <p:cNvPr id="43" name="11 テスト">
            <a:hlinkClick r:id="" action="ppaction://media"/>
          </p:cNvPr>
          <p:cNvPicPr>
            <a:picLocks noChangeAspect="1"/>
          </p:cNvPicPr>
          <p:nvPr>
            <a:audioFile r:link="rId22"/>
            <p:extLst>
              <p:ext uri="{DAA4B4D4-6D71-4841-9C94-3DE7FCFB9230}">
                <p14:media xmlns:p14="http://schemas.microsoft.com/office/powerpoint/2010/main" r:embed="rId21"/>
              </p:ext>
            </p:extLst>
          </p:nvPr>
        </p:nvPicPr>
        <p:blipFill>
          <a:blip r:embed="rId34"/>
          <a:stretch>
            <a:fillRect/>
          </a:stretch>
        </p:blipFill>
        <p:spPr>
          <a:xfrm>
            <a:off x="10967552" y="112869"/>
            <a:ext cx="609600" cy="609600"/>
          </a:xfrm>
          <a:prstGeom prst="rect">
            <a:avLst/>
          </a:prstGeom>
        </p:spPr>
      </p:pic>
      <p:pic>
        <p:nvPicPr>
          <p:cNvPr id="44" name="12 休み">
            <a:hlinkClick r:id="" action="ppaction://media"/>
          </p:cNvPr>
          <p:cNvPicPr>
            <a:picLocks noChangeAspect="1"/>
          </p:cNvPicPr>
          <p:nvPr>
            <a:audioFile r:link="rId24"/>
            <p:extLst>
              <p:ext uri="{DAA4B4D4-6D71-4841-9C94-3DE7FCFB9230}">
                <p14:media xmlns:p14="http://schemas.microsoft.com/office/powerpoint/2010/main" r:embed="rId23"/>
              </p:ext>
            </p:extLst>
          </p:nvPr>
        </p:nvPicPr>
        <p:blipFill>
          <a:blip r:embed="rId34"/>
          <a:stretch>
            <a:fillRect/>
          </a:stretch>
        </p:blipFill>
        <p:spPr>
          <a:xfrm>
            <a:off x="10967552" y="891558"/>
            <a:ext cx="609600" cy="609600"/>
          </a:xfrm>
          <a:prstGeom prst="rect">
            <a:avLst/>
          </a:prstGeom>
        </p:spPr>
      </p:pic>
      <p:pic>
        <p:nvPicPr>
          <p:cNvPr id="45" name="MAY H">
            <a:hlinkClick r:id="" action="ppaction://media"/>
          </p:cNvPr>
          <p:cNvPicPr>
            <a:picLocks noChangeAspect="1"/>
          </p:cNvPicPr>
          <p:nvPr>
            <a:audioFile r:link="rId26"/>
            <p:extLst>
              <p:ext uri="{DAA4B4D4-6D71-4841-9C94-3DE7FCFB9230}">
                <p14:media xmlns:p14="http://schemas.microsoft.com/office/powerpoint/2010/main" r:embed="rId25"/>
              </p:ext>
            </p:extLst>
          </p:nvPr>
        </p:nvPicPr>
        <p:blipFill>
          <a:blip r:embed="rId34"/>
          <a:stretch>
            <a:fillRect/>
          </a:stretch>
        </p:blipFill>
        <p:spPr>
          <a:xfrm>
            <a:off x="10967555" y="3446204"/>
            <a:ext cx="609600" cy="609600"/>
          </a:xfrm>
          <a:prstGeom prst="rect">
            <a:avLst/>
          </a:prstGeom>
        </p:spPr>
      </p:pic>
      <p:pic>
        <p:nvPicPr>
          <p:cNvPr id="46" name="ひるやすみ">
            <a:hlinkClick r:id="" action="ppaction://media"/>
          </p:cNvPr>
          <p:cNvPicPr>
            <a:picLocks noChangeAspect="1"/>
          </p:cNvPicPr>
          <p:nvPr>
            <a:audioFile r:link="rId28"/>
            <p:extLst>
              <p:ext uri="{DAA4B4D4-6D71-4841-9C94-3DE7FCFB9230}">
                <p14:media xmlns:p14="http://schemas.microsoft.com/office/powerpoint/2010/main" r:embed="rId27"/>
              </p:ext>
            </p:extLst>
          </p:nvPr>
        </p:nvPicPr>
        <p:blipFill>
          <a:blip r:embed="rId34"/>
          <a:stretch>
            <a:fillRect/>
          </a:stretch>
        </p:blipFill>
        <p:spPr>
          <a:xfrm>
            <a:off x="11028671" y="1855827"/>
            <a:ext cx="487362" cy="487362"/>
          </a:xfrm>
          <a:prstGeom prst="rect">
            <a:avLst/>
          </a:prstGeom>
        </p:spPr>
      </p:pic>
      <p:pic>
        <p:nvPicPr>
          <p:cNvPr id="47" name="じはん">
            <a:hlinkClick r:id="" action="ppaction://media"/>
          </p:cNvPr>
          <p:cNvPicPr>
            <a:picLocks noChangeAspect="1"/>
          </p:cNvPicPr>
          <p:nvPr>
            <a:audioFile r:link="rId30"/>
            <p:extLst>
              <p:ext uri="{DAA4B4D4-6D71-4841-9C94-3DE7FCFB9230}">
                <p14:media xmlns:p14="http://schemas.microsoft.com/office/powerpoint/2010/main" r:embed="rId29"/>
              </p:ext>
            </p:extLst>
          </p:nvPr>
        </p:nvPicPr>
        <p:blipFill>
          <a:blip r:embed="rId34"/>
          <a:stretch>
            <a:fillRect/>
          </a:stretch>
        </p:blipFill>
        <p:spPr>
          <a:xfrm>
            <a:off x="10998114" y="2608413"/>
            <a:ext cx="548481" cy="548482"/>
          </a:xfrm>
          <a:prstGeom prst="rect">
            <a:avLst/>
          </a:prstGeom>
        </p:spPr>
      </p:pic>
      <p:sp>
        <p:nvSpPr>
          <p:cNvPr id="51" name="Rectangle 50"/>
          <p:cNvSpPr/>
          <p:nvPr/>
        </p:nvSpPr>
        <p:spPr>
          <a:xfrm>
            <a:off x="6276146" y="5849689"/>
            <a:ext cx="2865747" cy="735291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sz="32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びょういん</a:t>
            </a:r>
            <a:endParaRPr lang="en-US" sz="32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2" name="Rounded Rectangle 51"/>
          <p:cNvSpPr/>
          <p:nvPr/>
        </p:nvSpPr>
        <p:spPr>
          <a:xfrm>
            <a:off x="9056525" y="5957514"/>
            <a:ext cx="2215828" cy="498860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BỆNH VIỆN</a:t>
            </a:r>
          </a:p>
        </p:txBody>
      </p:sp>
      <p:pic>
        <p:nvPicPr>
          <p:cNvPr id="53" name="8 病院">
            <a:hlinkClick r:id="" action="ppaction://media"/>
          </p:cNvPr>
          <p:cNvPicPr>
            <a:picLocks noChangeAspect="1"/>
          </p:cNvPicPr>
          <p:nvPr>
            <a:audioFile r:link="rId32"/>
            <p:extLst>
              <p:ext uri="{DAA4B4D4-6D71-4841-9C94-3DE7FCFB9230}">
                <p14:media xmlns:p14="http://schemas.microsoft.com/office/powerpoint/2010/main" r:embed="rId31"/>
              </p:ext>
            </p:extLst>
          </p:nvPr>
        </p:nvPicPr>
        <p:blipFill>
          <a:blip r:embed="rId34"/>
          <a:stretch>
            <a:fillRect/>
          </a:stretch>
        </p:blipFill>
        <p:spPr>
          <a:xfrm>
            <a:off x="10967552" y="591253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944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7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7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7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92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97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7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7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7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7" dur="2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7" dur="2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7" dur="2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63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4" fill="hold">
                      <p:stCondLst>
                        <p:cond delay="0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7" dur="1488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  <p:seq concurrent="1" nextAc="seek">
              <p:cTn id="168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9" fill="hold">
                      <p:stCondLst>
                        <p:cond delay="0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72" dur="3134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  <p:seq concurrent="1" nextAc="seek">
              <p:cTn id="173" restart="whenNotActive" fill="hold" evtFilter="cancelBubble" nodeType="interactiveSeq">
                <p:stCondLst>
                  <p:cond evt="onClick" delay="0">
                    <p:tgtEl>
                      <p:spTgt spid="2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4" fill="hold">
                      <p:stCondLst>
                        <p:cond delay="0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77" dur="809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"/>
                  </p:tgtEl>
                </p:cond>
              </p:nextCondLst>
            </p:seq>
            <p:audio>
              <p:cMediaNode vol="80000">
                <p:cTn id="17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  <p:audio>
              <p:cMediaNode vol="80000">
                <p:cTn id="17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  <p:audio>
              <p:cMediaNode vol="80000">
                <p:cTn id="18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"/>
                </p:tgtEl>
              </p:cMediaNode>
            </p:audio>
            <p:seq concurrent="1" nextAc="seek">
              <p:cTn id="181" restart="whenNotActive" fill="hold" evtFilter="cancelBubble" nodeType="interactiveSeq">
                <p:stCondLst>
                  <p:cond evt="onClick" delay="0">
                    <p:tgtEl>
                      <p:spTgt spid="2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2" fill="hold">
                      <p:stCondLst>
                        <p:cond delay="0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5" dur="4519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"/>
                  </p:tgtEl>
                </p:cond>
              </p:nextCondLst>
            </p:seq>
            <p:audio>
              <p:cMediaNode vol="80000">
                <p:cTn id="18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6"/>
                </p:tgtEl>
              </p:cMediaNode>
            </p:audio>
            <p:seq concurrent="1" nextAc="seek">
              <p:cTn id="18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8" fill="hold">
                      <p:stCondLst>
                        <p:cond delay="0"/>
                      </p:stCondLst>
                      <p:childTnLst>
                        <p:par>
                          <p:cTn id="189" fill="hold">
                            <p:stCondLst>
                              <p:cond delay="0"/>
                            </p:stCondLst>
                            <p:childTnLst>
                              <p:par>
                                <p:cTn id="19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1" dur="73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19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seq concurrent="1" nextAc="seek">
              <p:cTn id="19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4" fill="hold">
                      <p:stCondLst>
                        <p:cond delay="0"/>
                      </p:stCondLst>
                      <p:childTnLst>
                        <p:par>
                          <p:cTn id="195" fill="hold">
                            <p:stCondLst>
                              <p:cond delay="0"/>
                            </p:stCondLst>
                            <p:childTnLst>
                              <p:par>
                                <p:cTn id="19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7" dur="177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19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seq concurrent="1" nextAc="seek">
              <p:cTn id="199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00" fill="hold">
                      <p:stCondLst>
                        <p:cond delay="0"/>
                      </p:stCondLst>
                      <p:childTnLst>
                        <p:par>
                          <p:cTn id="201" fill="hold">
                            <p:stCondLst>
                              <p:cond delay="0"/>
                            </p:stCondLst>
                            <p:childTnLst>
                              <p:par>
                                <p:cTn id="20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03" dur="574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  <p:audio>
              <p:cMediaNode vol="80000">
                <p:cTn id="20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  <p:seq concurrent="1" nextAc="seek">
              <p:cTn id="205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06" fill="hold">
                      <p:stCondLst>
                        <p:cond delay="0"/>
                      </p:stCondLst>
                      <p:childTnLst>
                        <p:par>
                          <p:cTn id="207" fill="hold">
                            <p:stCondLst>
                              <p:cond delay="0"/>
                            </p:stCondLst>
                            <p:childTnLst>
                              <p:par>
                                <p:cTn id="20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09" dur="2272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audio>
              <p:cMediaNode vol="80000">
                <p:cTn id="2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5"/>
                </p:tgtEl>
              </p:cMediaNode>
            </p:audio>
            <p:seq concurrent="1" nextAc="seek">
              <p:cTn id="211" restart="whenNotActive" fill="hold" evtFilter="cancelBubble" nodeType="interactiveSeq">
                <p:stCondLst>
                  <p:cond evt="onClick" delay="0">
                    <p:tgtEl>
                      <p:spTgt spid="4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2" fill="hold">
                      <p:stCondLst>
                        <p:cond delay="0"/>
                      </p:stCondLst>
                      <p:childTnLst>
                        <p:par>
                          <p:cTn id="213" fill="hold">
                            <p:stCondLst>
                              <p:cond delay="0"/>
                            </p:stCondLst>
                            <p:childTnLst>
                              <p:par>
                                <p:cTn id="21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15" dur="4623" fill="hold"/>
                                        <p:tgtEl>
                                          <p:spTgt spid="4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1"/>
                  </p:tgtEl>
                </p:cond>
              </p:nextCondLst>
            </p:seq>
            <p:seq concurrent="1" nextAc="seek">
              <p:cTn id="216" restart="whenNotActive" fill="hold" evtFilter="cancelBubble" nodeType="interactiveSeq">
                <p:stCondLst>
                  <p:cond evt="onClick" delay="0">
                    <p:tgtEl>
                      <p:spTgt spid="4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7" fill="hold">
                      <p:stCondLst>
                        <p:cond delay="0"/>
                      </p:stCondLst>
                      <p:childTnLst>
                        <p:par>
                          <p:cTn id="218" fill="hold">
                            <p:stCondLst>
                              <p:cond delay="0"/>
                            </p:stCondLst>
                            <p:childTnLst>
                              <p:par>
                                <p:cTn id="21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0" dur="2403" fill="hold"/>
                                        <p:tgtEl>
                                          <p:spTgt spid="4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2"/>
                  </p:tgtEl>
                </p:cond>
              </p:nextCondLst>
            </p:seq>
            <p:seq concurrent="1" nextAc="seek">
              <p:cTn id="221" restart="whenNotActive" fill="hold" evtFilter="cancelBubble" nodeType="interactiveSeq">
                <p:stCondLst>
                  <p:cond evt="onClick" delay="0">
                    <p:tgtEl>
                      <p:spTgt spid="4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22" fill="hold">
                      <p:stCondLst>
                        <p:cond delay="0"/>
                      </p:stCondLst>
                      <p:childTnLst>
                        <p:par>
                          <p:cTn id="223" fill="hold">
                            <p:stCondLst>
                              <p:cond delay="0"/>
                            </p:stCondLst>
                            <p:childTnLst>
                              <p:par>
                                <p:cTn id="22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5" dur="2011" fill="hold"/>
                                        <p:tgtEl>
                                          <p:spTgt spid="4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3"/>
                  </p:tgtEl>
                </p:cond>
              </p:nextCondLst>
            </p:seq>
            <p:seq concurrent="1" nextAc="seek">
              <p:cTn id="226" restart="whenNotActive" fill="hold" evtFilter="cancelBubble" nodeType="interactiveSeq">
                <p:stCondLst>
                  <p:cond evt="onClick" delay="0">
                    <p:tgtEl>
                      <p:spTgt spid="4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27" fill="hold">
                      <p:stCondLst>
                        <p:cond delay="0"/>
                      </p:stCondLst>
                      <p:childTnLst>
                        <p:par>
                          <p:cTn id="228" fill="hold">
                            <p:stCondLst>
                              <p:cond delay="0"/>
                            </p:stCondLst>
                            <p:childTnLst>
                              <p:par>
                                <p:cTn id="22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30" dur="2272" fill="hold"/>
                                        <p:tgtEl>
                                          <p:spTgt spid="4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4"/>
                  </p:tgtEl>
                </p:cond>
              </p:nextCondLst>
            </p:seq>
            <p:seq concurrent="1" nextAc="seek">
              <p:cTn id="231" restart="whenNotActive" fill="hold" evtFilter="cancelBubble" nodeType="interactiveSeq">
                <p:stCondLst>
                  <p:cond evt="onClick" delay="0">
                    <p:tgtEl>
                      <p:spTgt spid="4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2" fill="hold">
                      <p:stCondLst>
                        <p:cond delay="0"/>
                      </p:stCondLst>
                      <p:childTnLst>
                        <p:par>
                          <p:cTn id="233" fill="hold">
                            <p:stCondLst>
                              <p:cond delay="0"/>
                            </p:stCondLst>
                            <p:childTnLst>
                              <p:par>
                                <p:cTn id="23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35" dur="940" fill="hold"/>
                                        <p:tgtEl>
                                          <p:spTgt spid="4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5"/>
                  </p:tgtEl>
                </p:cond>
              </p:nextCondLst>
            </p:seq>
            <p:seq concurrent="1" nextAc="seek">
              <p:cTn id="236" restart="whenNotActive" fill="hold" evtFilter="cancelBubble" nodeType="interactiveSeq">
                <p:stCondLst>
                  <p:cond evt="onClick" delay="0">
                    <p:tgtEl>
                      <p:spTgt spid="4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7" fill="hold">
                      <p:stCondLst>
                        <p:cond delay="0"/>
                      </p:stCondLst>
                      <p:childTnLst>
                        <p:par>
                          <p:cTn id="238" fill="hold">
                            <p:stCondLst>
                              <p:cond delay="0"/>
                            </p:stCondLst>
                            <p:childTnLst>
                              <p:par>
                                <p:cTn id="23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0" dur="1619" fill="hold"/>
                                        <p:tgtEl>
                                          <p:spTgt spid="4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6"/>
                  </p:tgtEl>
                </p:cond>
              </p:nextCondLst>
            </p:seq>
            <p:seq concurrent="1" nextAc="seek">
              <p:cTn id="241" restart="whenNotActive" fill="hold" evtFilter="cancelBubble" nodeType="interactiveSeq">
                <p:stCondLst>
                  <p:cond evt="onClick" delay="0">
                    <p:tgtEl>
                      <p:spTgt spid="4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2" fill="hold">
                      <p:stCondLst>
                        <p:cond delay="0"/>
                      </p:stCondLst>
                      <p:childTnLst>
                        <p:par>
                          <p:cTn id="243" fill="hold">
                            <p:stCondLst>
                              <p:cond delay="0"/>
                            </p:stCondLst>
                            <p:childTnLst>
                              <p:par>
                                <p:cTn id="24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5" dur="648" fill="hold"/>
                                        <p:tgtEl>
                                          <p:spTgt spid="4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7"/>
                  </p:tgtEl>
                </p:cond>
              </p:nextCondLst>
            </p:seq>
            <p:audio>
              <p:cMediaNode vol="80000">
                <p:cTn id="24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1"/>
                </p:tgtEl>
              </p:cMediaNode>
            </p:audio>
            <p:audio>
              <p:cMediaNode vol="80000">
                <p:cTn id="24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2"/>
                </p:tgtEl>
              </p:cMediaNode>
            </p:audio>
            <p:audio>
              <p:cMediaNode vol="80000">
                <p:cTn id="24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3"/>
                </p:tgtEl>
              </p:cMediaNode>
            </p:audio>
            <p:audio>
              <p:cMediaNode vol="80000">
                <p:cTn id="24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4"/>
                </p:tgtEl>
              </p:cMediaNode>
            </p:audio>
            <p:audio>
              <p:cMediaNode vol="80000">
                <p:cTn id="25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5"/>
                </p:tgtEl>
              </p:cMediaNode>
            </p:audio>
            <p:audio>
              <p:cMediaNode vol="80000">
                <p:cTn id="25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6"/>
                </p:tgtEl>
              </p:cMediaNode>
            </p:audio>
            <p:audio>
              <p:cMediaNode vol="80000">
                <p:cTn id="25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7"/>
                </p:tgtEl>
              </p:cMediaNode>
            </p:audio>
            <p:seq concurrent="1" nextAc="seek">
              <p:cTn id="253" restart="whenNotActive" fill="hold" evtFilter="cancelBubble" nodeType="interactiveSeq">
                <p:stCondLst>
                  <p:cond evt="onClick" delay="0">
                    <p:tgtEl>
                      <p:spTgt spid="5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4" fill="hold">
                      <p:stCondLst>
                        <p:cond delay="0"/>
                      </p:stCondLst>
                      <p:childTnLst>
                        <p:par>
                          <p:cTn id="255" fill="hold">
                            <p:stCondLst>
                              <p:cond delay="0"/>
                            </p:stCondLst>
                            <p:childTnLst>
                              <p:par>
                                <p:cTn id="25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57" dur="3004" fill="hold"/>
                                        <p:tgtEl>
                                          <p:spTgt spid="5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3"/>
                  </p:tgtEl>
                </p:cond>
              </p:nextCondLst>
            </p:seq>
            <p:audio>
              <p:cMediaNode vol="80000">
                <p:cTn id="25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3"/>
                </p:tgtEl>
              </p:cMediaNode>
            </p:audio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51" grpId="0" animBg="1"/>
      <p:bldP spid="5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/>
          <p:cNvSpPr/>
          <p:nvPr/>
        </p:nvSpPr>
        <p:spPr>
          <a:xfrm>
            <a:off x="3" y="0"/>
            <a:ext cx="2865747" cy="735291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sz="32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じゅぎょう</a:t>
            </a:r>
            <a:endParaRPr lang="en-US" sz="32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5" name="Rounded Rectangle 34"/>
          <p:cNvSpPr/>
          <p:nvPr/>
        </p:nvSpPr>
        <p:spPr>
          <a:xfrm>
            <a:off x="2780381" y="123579"/>
            <a:ext cx="2215828" cy="498860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GIỜ HỌC</a:t>
            </a:r>
          </a:p>
        </p:txBody>
      </p:sp>
      <p:sp>
        <p:nvSpPr>
          <p:cNvPr id="36" name="Rectangle 35"/>
          <p:cNvSpPr/>
          <p:nvPr/>
        </p:nvSpPr>
        <p:spPr>
          <a:xfrm>
            <a:off x="3" y="875344"/>
            <a:ext cx="2865747" cy="735291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sz="32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げつよう日</a:t>
            </a:r>
            <a:endParaRPr lang="en-US" sz="32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7" name="Rounded Rectangle 36"/>
          <p:cNvSpPr/>
          <p:nvPr/>
        </p:nvSpPr>
        <p:spPr>
          <a:xfrm>
            <a:off x="2780381" y="993560"/>
            <a:ext cx="2215828" cy="498860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THỨ HAI</a:t>
            </a:r>
          </a:p>
        </p:txBody>
      </p:sp>
      <p:sp>
        <p:nvSpPr>
          <p:cNvPr id="38" name="Rectangle 37"/>
          <p:cNvSpPr/>
          <p:nvPr/>
        </p:nvSpPr>
        <p:spPr>
          <a:xfrm>
            <a:off x="2" y="1750688"/>
            <a:ext cx="2865747" cy="735291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sz="32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かよう日</a:t>
            </a:r>
            <a:endParaRPr lang="en-US" sz="32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9" name="Rounded Rectangle 38"/>
          <p:cNvSpPr/>
          <p:nvPr/>
        </p:nvSpPr>
        <p:spPr>
          <a:xfrm>
            <a:off x="2780381" y="1863541"/>
            <a:ext cx="2215828" cy="498860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THỨ 3</a:t>
            </a:r>
          </a:p>
        </p:txBody>
      </p:sp>
      <p:sp>
        <p:nvSpPr>
          <p:cNvPr id="40" name="Rectangle 39"/>
          <p:cNvSpPr/>
          <p:nvPr/>
        </p:nvSpPr>
        <p:spPr>
          <a:xfrm>
            <a:off x="1" y="2626032"/>
            <a:ext cx="2865747" cy="735291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sz="32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すいよう日</a:t>
            </a:r>
            <a:endParaRPr lang="en-US" sz="32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1" name="Rounded Rectangle 40"/>
          <p:cNvSpPr/>
          <p:nvPr/>
        </p:nvSpPr>
        <p:spPr>
          <a:xfrm>
            <a:off x="2780381" y="2733522"/>
            <a:ext cx="2215828" cy="498860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THỨ 4</a:t>
            </a:r>
          </a:p>
        </p:txBody>
      </p:sp>
      <p:sp>
        <p:nvSpPr>
          <p:cNvPr id="42" name="Rectangle 41"/>
          <p:cNvSpPr/>
          <p:nvPr/>
        </p:nvSpPr>
        <p:spPr>
          <a:xfrm>
            <a:off x="0" y="3476583"/>
            <a:ext cx="2865747" cy="735291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sz="32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もくよう日</a:t>
            </a:r>
            <a:endParaRPr lang="en-US" sz="32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3" name="Rounded Rectangle 42"/>
          <p:cNvSpPr/>
          <p:nvPr/>
        </p:nvSpPr>
        <p:spPr>
          <a:xfrm>
            <a:off x="2780380" y="3550759"/>
            <a:ext cx="2215828" cy="498860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THỨ 5</a:t>
            </a:r>
          </a:p>
        </p:txBody>
      </p:sp>
      <p:sp>
        <p:nvSpPr>
          <p:cNvPr id="44" name="Rectangle 43"/>
          <p:cNvSpPr/>
          <p:nvPr/>
        </p:nvSpPr>
        <p:spPr>
          <a:xfrm>
            <a:off x="0" y="4313250"/>
            <a:ext cx="2865747" cy="735291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sz="32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きんよう日</a:t>
            </a:r>
            <a:endParaRPr lang="en-US" sz="32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5" name="Rounded Rectangle 44"/>
          <p:cNvSpPr/>
          <p:nvPr/>
        </p:nvSpPr>
        <p:spPr>
          <a:xfrm>
            <a:off x="2780380" y="4420740"/>
            <a:ext cx="2215828" cy="498860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THỨ 6</a:t>
            </a:r>
          </a:p>
        </p:txBody>
      </p:sp>
      <p:pic>
        <p:nvPicPr>
          <p:cNvPr id="47" name="10 授業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4691408" y="88395"/>
            <a:ext cx="609600" cy="609600"/>
          </a:xfrm>
          <a:prstGeom prst="rect">
            <a:avLst/>
          </a:prstGeom>
        </p:spPr>
      </p:pic>
      <p:pic>
        <p:nvPicPr>
          <p:cNvPr id="48" name="460.mp3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4691408" y="964653"/>
            <a:ext cx="609600" cy="609600"/>
          </a:xfrm>
          <a:prstGeom prst="rect">
            <a:avLst/>
          </a:prstGeom>
        </p:spPr>
      </p:pic>
      <p:pic>
        <p:nvPicPr>
          <p:cNvPr id="49" name="463.mp3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4691408" y="3537921"/>
            <a:ext cx="609600" cy="609600"/>
          </a:xfrm>
          <a:prstGeom prst="rect">
            <a:avLst/>
          </a:prstGeom>
        </p:spPr>
      </p:pic>
      <p:pic>
        <p:nvPicPr>
          <p:cNvPr id="50" name="464.mp3">
            <a:hlinkClick r:id="" action="ppaction://media"/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4691408" y="4402266"/>
            <a:ext cx="609600" cy="609600"/>
          </a:xfrm>
          <a:prstGeom prst="rect">
            <a:avLst/>
          </a:prstGeom>
        </p:spPr>
      </p:pic>
      <p:pic>
        <p:nvPicPr>
          <p:cNvPr id="51" name="462.mp3">
            <a:hlinkClick r:id="" action="ppaction://media"/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4691408" y="2680778"/>
            <a:ext cx="609600" cy="609600"/>
          </a:xfrm>
          <a:prstGeom prst="rect">
            <a:avLst/>
          </a:prstGeom>
        </p:spPr>
      </p:pic>
      <p:pic>
        <p:nvPicPr>
          <p:cNvPr id="52" name="461.mp3 (1)">
            <a:hlinkClick r:id="" action="ppaction://media"/>
          </p:cNvPr>
          <p:cNvPicPr>
            <a:picLocks noChangeAspect="1"/>
          </p:cNvPicPr>
          <p:nvPr>
            <a:audi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4691408" y="1782034"/>
            <a:ext cx="609600" cy="609600"/>
          </a:xfrm>
          <a:prstGeom prst="rect">
            <a:avLst/>
          </a:prstGeom>
        </p:spPr>
      </p:pic>
      <p:sp>
        <p:nvSpPr>
          <p:cNvPr id="53" name="Rectangle 52"/>
          <p:cNvSpPr/>
          <p:nvPr/>
        </p:nvSpPr>
        <p:spPr>
          <a:xfrm>
            <a:off x="2" y="5128466"/>
            <a:ext cx="2865747" cy="735291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sz="32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どよう日</a:t>
            </a:r>
            <a:endParaRPr lang="en-US" sz="32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4" name="Rounded Rectangle 53"/>
          <p:cNvSpPr/>
          <p:nvPr/>
        </p:nvSpPr>
        <p:spPr>
          <a:xfrm>
            <a:off x="2780381" y="5241319"/>
            <a:ext cx="2215828" cy="498860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THỨ BẢY</a:t>
            </a:r>
          </a:p>
        </p:txBody>
      </p:sp>
      <p:pic>
        <p:nvPicPr>
          <p:cNvPr id="55" name="465.mp3">
            <a:hlinkClick r:id="" action="ppaction://media"/>
          </p:cNvPr>
          <p:cNvPicPr>
            <a:picLocks noChangeAspect="1"/>
          </p:cNvPicPr>
          <p:nvPr>
            <a:audioFile r:link="rId14"/>
            <p:extLst>
              <p:ext uri="{DAA4B4D4-6D71-4841-9C94-3DE7FCFB9230}">
                <p14:media xmlns:p14="http://schemas.microsoft.com/office/powerpoint/2010/main" r:embed="rId13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4691408" y="5240324"/>
            <a:ext cx="609600" cy="609600"/>
          </a:xfrm>
          <a:prstGeom prst="rect">
            <a:avLst/>
          </a:prstGeom>
        </p:spPr>
      </p:pic>
      <p:sp>
        <p:nvSpPr>
          <p:cNvPr id="58" name="Rectangle 57"/>
          <p:cNvSpPr/>
          <p:nvPr/>
        </p:nvSpPr>
        <p:spPr>
          <a:xfrm>
            <a:off x="5881254" y="0"/>
            <a:ext cx="2865747" cy="735291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sz="32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何よう日</a:t>
            </a:r>
            <a:endParaRPr lang="en-US" sz="32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9" name="Rounded Rectangle 58"/>
          <p:cNvSpPr/>
          <p:nvPr/>
        </p:nvSpPr>
        <p:spPr>
          <a:xfrm>
            <a:off x="8661634" y="74176"/>
            <a:ext cx="2215828" cy="498860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THỨ MẤY? </a:t>
            </a:r>
          </a:p>
        </p:txBody>
      </p:sp>
      <p:sp>
        <p:nvSpPr>
          <p:cNvPr id="61" name="Rectangle 60"/>
          <p:cNvSpPr/>
          <p:nvPr/>
        </p:nvSpPr>
        <p:spPr>
          <a:xfrm>
            <a:off x="0" y="5943682"/>
            <a:ext cx="2865747" cy="735291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sz="32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にちよう日</a:t>
            </a:r>
            <a:endParaRPr lang="en-US" sz="32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2" name="Rounded Rectangle 61"/>
          <p:cNvSpPr/>
          <p:nvPr/>
        </p:nvSpPr>
        <p:spPr>
          <a:xfrm>
            <a:off x="2780380" y="6051172"/>
            <a:ext cx="2215828" cy="498860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CHỦ NHẬT </a:t>
            </a:r>
          </a:p>
        </p:txBody>
      </p:sp>
      <p:pic>
        <p:nvPicPr>
          <p:cNvPr id="63" name="にちようび">
            <a:hlinkClick r:id="" action="ppaction://media"/>
          </p:cNvPr>
          <p:cNvPicPr>
            <a:picLocks noChangeAspect="1"/>
          </p:cNvPicPr>
          <p:nvPr>
            <a:audioFile r:link="rId16"/>
            <p:extLst>
              <p:ext uri="{DAA4B4D4-6D71-4841-9C94-3DE7FCFB9230}">
                <p14:media xmlns:p14="http://schemas.microsoft.com/office/powerpoint/2010/main" r:embed="rId15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4508845" y="6085421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932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2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7" dur="2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7" dur="2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7" dur="2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7" dur="2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7" dur="2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7" dur="2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93" restart="whenNotActive" fill="hold" evtFilter="cancelBubble" nodeType="interactiveSeq">
                <p:stCondLst>
                  <p:cond evt="onClick" delay="0">
                    <p:tgtEl>
                      <p:spTgt spid="4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4" fill="hold">
                      <p:stCondLst>
                        <p:cond delay="0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7" dur="2899" fill="hold"/>
                                        <p:tgtEl>
                                          <p:spTgt spid="4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7"/>
                  </p:tgtEl>
                </p:cond>
              </p:nextCondLst>
            </p:seq>
            <p:seq concurrent="1" nextAc="seek">
              <p:cTn id="98" restart="whenNotActive" fill="hold" evtFilter="cancelBubble" nodeType="interactiveSeq">
                <p:stCondLst>
                  <p:cond evt="onClick" delay="0">
                    <p:tgtEl>
                      <p:spTgt spid="4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9" fill="hold">
                      <p:stCondLst>
                        <p:cond delay="0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2" dur="1332" fill="hold"/>
                                        <p:tgtEl>
                                          <p:spTgt spid="4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8"/>
                  </p:tgtEl>
                </p:cond>
              </p:nextCondLst>
            </p:seq>
            <p:seq concurrent="1" nextAc="seek">
              <p:cTn id="103" restart="whenNotActive" fill="hold" evtFilter="cancelBubble" nodeType="interactiveSeq">
                <p:stCondLst>
                  <p:cond evt="onClick" delay="0">
                    <p:tgtEl>
                      <p:spTgt spid="4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4" fill="hold">
                      <p:stCondLst>
                        <p:cond delay="0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7" dur="1410" fill="hold"/>
                                        <p:tgtEl>
                                          <p:spTgt spid="4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9"/>
                  </p:tgtEl>
                </p:cond>
              </p:nextCondLst>
            </p:seq>
            <p:seq concurrent="1" nextAc="seek">
              <p:cTn id="108" restart="whenNotActive" fill="hold" evtFilter="cancelBubble" nodeType="interactiveSeq">
                <p:stCondLst>
                  <p:cond evt="onClick" delay="0">
                    <p:tgtEl>
                      <p:spTgt spid="5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9" fill="hold">
                      <p:stCondLst>
                        <p:cond delay="0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2" dur="1384" fill="hold"/>
                                        <p:tgtEl>
                                          <p:spTgt spid="5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0"/>
                  </p:tgtEl>
                </p:cond>
              </p:nextCondLst>
            </p:seq>
            <p:seq concurrent="1" nextAc="seek">
              <p:cTn id="113" restart="whenNotActive" fill="hold" evtFilter="cancelBubble" nodeType="interactiveSeq">
                <p:stCondLst>
                  <p:cond evt="onClick" delay="0">
                    <p:tgtEl>
                      <p:spTgt spid="5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4" fill="hold">
                      <p:stCondLst>
                        <p:cond delay="0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7" dur="1384" fill="hold"/>
                                        <p:tgtEl>
                                          <p:spTgt spid="5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1"/>
                  </p:tgtEl>
                </p:cond>
              </p:nextCondLst>
            </p:seq>
            <p:seq concurrent="1" nextAc="seek">
              <p:cTn id="118" restart="whenNotActive" fill="hold" evtFilter="cancelBubble" nodeType="interactiveSeq">
                <p:stCondLst>
                  <p:cond evt="onClick" delay="0">
                    <p:tgtEl>
                      <p:spTgt spid="5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9" fill="hold">
                      <p:stCondLst>
                        <p:cond delay="0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2" dur="1201" fill="hold"/>
                                        <p:tgtEl>
                                          <p:spTgt spid="5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2"/>
                  </p:tgtEl>
                </p:cond>
              </p:nextCondLst>
            </p:seq>
            <p:audio>
              <p:cMediaNode vol="80000">
                <p:cTn id="1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7"/>
                </p:tgtEl>
              </p:cMediaNode>
            </p:audio>
            <p:audio>
              <p:cMediaNode vol="80000">
                <p:cTn id="12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8"/>
                </p:tgtEl>
              </p:cMediaNode>
            </p:audio>
            <p:audio>
              <p:cMediaNode vol="80000">
                <p:cTn id="1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9"/>
                </p:tgtEl>
              </p:cMediaNode>
            </p:audio>
            <p:audio>
              <p:cMediaNode vol="80000">
                <p:cTn id="12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0"/>
                </p:tgtEl>
              </p:cMediaNode>
            </p:audio>
            <p:audio>
              <p:cMediaNode vol="80000">
                <p:cTn id="1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1"/>
                </p:tgtEl>
              </p:cMediaNode>
            </p:audio>
            <p:audio>
              <p:cMediaNode vol="80000">
                <p:cTn id="12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2"/>
                </p:tgtEl>
              </p:cMediaNode>
            </p:audio>
            <p:seq concurrent="1" nextAc="seek">
              <p:cTn id="129" restart="whenNotActive" fill="hold" evtFilter="cancelBubble" nodeType="interactiveSeq">
                <p:stCondLst>
                  <p:cond evt="onClick" delay="0">
                    <p:tgtEl>
                      <p:spTgt spid="5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0" fill="hold">
                      <p:stCondLst>
                        <p:cond delay="0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3" dur="992" fill="hold"/>
                                        <p:tgtEl>
                                          <p:spTgt spid="5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5"/>
                  </p:tgtEl>
                </p:cond>
              </p:nextCondLst>
            </p:seq>
            <p:audio>
              <p:cMediaNode vol="80000">
                <p:cTn id="13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5"/>
                </p:tgtEl>
              </p:cMediaNode>
            </p:audio>
            <p:seq concurrent="1" nextAc="seek">
              <p:cTn id="135" restart="whenNotActive" fill="hold" evtFilter="cancelBubble" nodeType="interactiveSeq">
                <p:stCondLst>
                  <p:cond evt="onClick" delay="0">
                    <p:tgtEl>
                      <p:spTgt spid="6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6" fill="hold">
                      <p:stCondLst>
                        <p:cond delay="0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9" dur="1358" fill="hold"/>
                                        <p:tgtEl>
                                          <p:spTgt spid="6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3"/>
                  </p:tgtEl>
                </p:cond>
              </p:nextCondLst>
            </p:seq>
            <p:audio>
              <p:cMediaNode vol="80000">
                <p:cTn id="14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3"/>
                </p:tgtEl>
              </p:cMediaNode>
            </p:audio>
          </p:childTnLst>
        </p:cTn>
      </p:par>
    </p:tnLst>
    <p:bldLst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53" grpId="0" animBg="1"/>
      <p:bldP spid="54" grpId="0" animBg="1"/>
      <p:bldP spid="58" grpId="0" animBg="1"/>
      <p:bldP spid="59" grpId="0" animBg="1"/>
      <p:bldP spid="61" grpId="0" animBg="1"/>
      <p:bldP spid="6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" y="0"/>
            <a:ext cx="2865747" cy="735291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sz="32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いちじ</a:t>
            </a:r>
            <a:endParaRPr lang="en-US" sz="32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-1" y="828713"/>
            <a:ext cx="2865747" cy="735291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sz="32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にじ</a:t>
            </a:r>
            <a:endParaRPr lang="en-US" sz="32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2780378" y="112869"/>
            <a:ext cx="2215828" cy="498860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 GIỜ 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2780378" y="936538"/>
            <a:ext cx="2215828" cy="498860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 GIỜ </a:t>
            </a:r>
          </a:p>
        </p:txBody>
      </p:sp>
      <p:sp>
        <p:nvSpPr>
          <p:cNvPr id="10" name="Rectangle 9"/>
          <p:cNvSpPr/>
          <p:nvPr/>
        </p:nvSpPr>
        <p:spPr>
          <a:xfrm>
            <a:off x="0" y="1665380"/>
            <a:ext cx="2865747" cy="735291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sz="32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さんじ</a:t>
            </a:r>
            <a:endParaRPr lang="en-US" sz="32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2780378" y="1788959"/>
            <a:ext cx="2215828" cy="498860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 GIỜ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0" y="2540724"/>
            <a:ext cx="2865747" cy="735291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sz="32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よじ</a:t>
            </a:r>
            <a:endParaRPr lang="en-US" sz="32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2780378" y="2658940"/>
            <a:ext cx="2215828" cy="498860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 GIỜ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-1" y="3416068"/>
            <a:ext cx="2865747" cy="735291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sz="32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ごじ</a:t>
            </a:r>
            <a:endParaRPr lang="en-US" sz="32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2780378" y="3528921"/>
            <a:ext cx="2215828" cy="498860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 GIỜ </a:t>
            </a:r>
          </a:p>
        </p:txBody>
      </p:sp>
      <p:sp>
        <p:nvSpPr>
          <p:cNvPr id="19" name="Rectangle 18"/>
          <p:cNvSpPr/>
          <p:nvPr/>
        </p:nvSpPr>
        <p:spPr>
          <a:xfrm>
            <a:off x="-2" y="4291412"/>
            <a:ext cx="2865747" cy="735291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sz="32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ろくじ</a:t>
            </a:r>
            <a:endParaRPr lang="en-US" sz="32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2780378" y="4398902"/>
            <a:ext cx="2215828" cy="498860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6 GIỜ </a:t>
            </a:r>
          </a:p>
        </p:txBody>
      </p:sp>
      <p:sp>
        <p:nvSpPr>
          <p:cNvPr id="22" name="Rectangle 21"/>
          <p:cNvSpPr/>
          <p:nvPr/>
        </p:nvSpPr>
        <p:spPr>
          <a:xfrm>
            <a:off x="-3" y="5141963"/>
            <a:ext cx="2865747" cy="735291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sz="32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しちじ</a:t>
            </a:r>
            <a:endParaRPr lang="en-US" sz="32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2780377" y="5216139"/>
            <a:ext cx="2215828" cy="498860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7 GIỜ </a:t>
            </a:r>
          </a:p>
        </p:txBody>
      </p:sp>
      <p:sp>
        <p:nvSpPr>
          <p:cNvPr id="24" name="Rectangle 23"/>
          <p:cNvSpPr/>
          <p:nvPr/>
        </p:nvSpPr>
        <p:spPr>
          <a:xfrm>
            <a:off x="-3" y="5978630"/>
            <a:ext cx="2865747" cy="735291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sz="32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はちじ</a:t>
            </a:r>
            <a:endParaRPr lang="en-US" sz="32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2780377" y="6086120"/>
            <a:ext cx="2215828" cy="498860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8 GIỜ </a:t>
            </a:r>
          </a:p>
        </p:txBody>
      </p:sp>
      <p:sp>
        <p:nvSpPr>
          <p:cNvPr id="26" name="Rectangle 25"/>
          <p:cNvSpPr/>
          <p:nvPr/>
        </p:nvSpPr>
        <p:spPr>
          <a:xfrm>
            <a:off x="5714215" y="0"/>
            <a:ext cx="3184688" cy="735291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sz="32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くじ</a:t>
            </a:r>
            <a:endParaRPr lang="en-US" sz="32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5714213" y="828713"/>
            <a:ext cx="3184688" cy="735291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sz="32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じゅうじ</a:t>
            </a:r>
            <a:endParaRPr lang="en-US" sz="32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8805677" y="112869"/>
            <a:ext cx="2215828" cy="498860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9 GIỜ </a:t>
            </a:r>
          </a:p>
        </p:txBody>
      </p:sp>
      <p:sp>
        <p:nvSpPr>
          <p:cNvPr id="29" name="Rounded Rectangle 28"/>
          <p:cNvSpPr/>
          <p:nvPr/>
        </p:nvSpPr>
        <p:spPr>
          <a:xfrm>
            <a:off x="8805677" y="936538"/>
            <a:ext cx="2215828" cy="498860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10 GIỜ </a:t>
            </a:r>
          </a:p>
        </p:txBody>
      </p:sp>
      <p:sp>
        <p:nvSpPr>
          <p:cNvPr id="30" name="Rectangle 29"/>
          <p:cNvSpPr/>
          <p:nvPr/>
        </p:nvSpPr>
        <p:spPr>
          <a:xfrm>
            <a:off x="5714214" y="1665380"/>
            <a:ext cx="3184688" cy="735291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sz="32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じゅういちじ</a:t>
            </a:r>
            <a:endParaRPr lang="en-US" sz="32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1" name="Rounded Rectangle 30"/>
          <p:cNvSpPr/>
          <p:nvPr/>
        </p:nvSpPr>
        <p:spPr>
          <a:xfrm>
            <a:off x="8805677" y="1788959"/>
            <a:ext cx="2215828" cy="498860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11 GIỜ </a:t>
            </a:r>
          </a:p>
        </p:txBody>
      </p:sp>
      <p:sp>
        <p:nvSpPr>
          <p:cNvPr id="32" name="Rectangle 31"/>
          <p:cNvSpPr/>
          <p:nvPr/>
        </p:nvSpPr>
        <p:spPr>
          <a:xfrm>
            <a:off x="5714214" y="2540724"/>
            <a:ext cx="3184688" cy="735291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sz="32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いっぷん</a:t>
            </a:r>
            <a:endParaRPr lang="en-US" sz="32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8805677" y="2658940"/>
            <a:ext cx="2215828" cy="498860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 PHÚT </a:t>
            </a:r>
          </a:p>
        </p:txBody>
      </p:sp>
      <p:sp>
        <p:nvSpPr>
          <p:cNvPr id="34" name="Rectangle 33"/>
          <p:cNvSpPr/>
          <p:nvPr/>
        </p:nvSpPr>
        <p:spPr>
          <a:xfrm>
            <a:off x="5714213" y="3416068"/>
            <a:ext cx="3184688" cy="735291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sz="32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にふん</a:t>
            </a:r>
            <a:endParaRPr lang="en-US" sz="32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5" name="Rounded Rectangle 34"/>
          <p:cNvSpPr/>
          <p:nvPr/>
        </p:nvSpPr>
        <p:spPr>
          <a:xfrm>
            <a:off x="8805677" y="3528921"/>
            <a:ext cx="2215828" cy="498860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 PHÚT </a:t>
            </a:r>
          </a:p>
        </p:txBody>
      </p:sp>
      <p:sp>
        <p:nvSpPr>
          <p:cNvPr id="36" name="Rectangle 35"/>
          <p:cNvSpPr/>
          <p:nvPr/>
        </p:nvSpPr>
        <p:spPr>
          <a:xfrm>
            <a:off x="5714212" y="4291412"/>
            <a:ext cx="3184688" cy="735291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sz="32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さんぷん</a:t>
            </a:r>
            <a:endParaRPr lang="en-US" sz="32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7" name="Rounded Rectangle 36"/>
          <p:cNvSpPr/>
          <p:nvPr/>
        </p:nvSpPr>
        <p:spPr>
          <a:xfrm>
            <a:off x="8805677" y="4398902"/>
            <a:ext cx="2215828" cy="498860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 PHÚT </a:t>
            </a:r>
          </a:p>
        </p:txBody>
      </p:sp>
      <p:sp>
        <p:nvSpPr>
          <p:cNvPr id="38" name="Rectangle 37"/>
          <p:cNvSpPr/>
          <p:nvPr/>
        </p:nvSpPr>
        <p:spPr>
          <a:xfrm>
            <a:off x="5714211" y="5141963"/>
            <a:ext cx="3184688" cy="735291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sz="32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よんぷん</a:t>
            </a:r>
            <a:endParaRPr lang="en-US" sz="32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9" name="Rounded Rectangle 38"/>
          <p:cNvSpPr/>
          <p:nvPr/>
        </p:nvSpPr>
        <p:spPr>
          <a:xfrm>
            <a:off x="8805676" y="5216139"/>
            <a:ext cx="2215828" cy="498860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 PHÚT </a:t>
            </a:r>
          </a:p>
        </p:txBody>
      </p:sp>
      <p:sp>
        <p:nvSpPr>
          <p:cNvPr id="40" name="Rectangle 39"/>
          <p:cNvSpPr/>
          <p:nvPr/>
        </p:nvSpPr>
        <p:spPr>
          <a:xfrm>
            <a:off x="5714211" y="5978630"/>
            <a:ext cx="3184688" cy="735291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sz="32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ごふん</a:t>
            </a:r>
            <a:endParaRPr lang="en-US" sz="32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1" name="Rounded Rectangle 40"/>
          <p:cNvSpPr/>
          <p:nvPr/>
        </p:nvSpPr>
        <p:spPr>
          <a:xfrm>
            <a:off x="8805676" y="6086120"/>
            <a:ext cx="2215828" cy="498860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 PHÚT </a:t>
            </a:r>
          </a:p>
        </p:txBody>
      </p:sp>
      <p:pic>
        <p:nvPicPr>
          <p:cNvPr id="42" name="count-fun-1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/>
          <a:stretch>
            <a:fillRect/>
          </a:stretch>
        </p:blipFill>
        <p:spPr>
          <a:xfrm>
            <a:off x="10716704" y="2652652"/>
            <a:ext cx="609600" cy="609600"/>
          </a:xfrm>
          <a:prstGeom prst="rect">
            <a:avLst/>
          </a:prstGeom>
        </p:spPr>
      </p:pic>
      <p:pic>
        <p:nvPicPr>
          <p:cNvPr id="43" name="count-fun-2.mp3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34"/>
          <a:stretch>
            <a:fillRect/>
          </a:stretch>
        </p:blipFill>
        <p:spPr>
          <a:xfrm>
            <a:off x="10716704" y="3532922"/>
            <a:ext cx="609600" cy="609600"/>
          </a:xfrm>
          <a:prstGeom prst="rect">
            <a:avLst/>
          </a:prstGeom>
        </p:spPr>
      </p:pic>
      <p:pic>
        <p:nvPicPr>
          <p:cNvPr id="44" name="count-fun-4-pun.mp3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34"/>
          <a:stretch>
            <a:fillRect/>
          </a:stretch>
        </p:blipFill>
        <p:spPr>
          <a:xfrm>
            <a:off x="10716704" y="5185613"/>
            <a:ext cx="609600" cy="609600"/>
          </a:xfrm>
          <a:prstGeom prst="rect">
            <a:avLst/>
          </a:prstGeom>
        </p:spPr>
      </p:pic>
      <p:pic>
        <p:nvPicPr>
          <p:cNvPr id="45" name="count-fun-5.mp3">
            <a:hlinkClick r:id="" action="ppaction://media"/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34"/>
          <a:stretch>
            <a:fillRect/>
          </a:stretch>
        </p:blipFill>
        <p:spPr>
          <a:xfrm>
            <a:off x="10716704" y="6088175"/>
            <a:ext cx="609600" cy="609600"/>
          </a:xfrm>
          <a:prstGeom prst="rect">
            <a:avLst/>
          </a:prstGeom>
        </p:spPr>
      </p:pic>
      <p:pic>
        <p:nvPicPr>
          <p:cNvPr id="46" name="count-fun-3-pun.mp3">
            <a:hlinkClick r:id="" action="ppaction://media"/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34"/>
          <a:stretch>
            <a:fillRect/>
          </a:stretch>
        </p:blipFill>
        <p:spPr>
          <a:xfrm>
            <a:off x="10716704" y="4401618"/>
            <a:ext cx="609600" cy="609600"/>
          </a:xfrm>
          <a:prstGeom prst="rect">
            <a:avLst/>
          </a:prstGeom>
        </p:spPr>
      </p:pic>
      <p:pic>
        <p:nvPicPr>
          <p:cNvPr id="47" name="count-ji-11.mp3">
            <a:hlinkClick r:id="" action="ppaction://media"/>
          </p:cNvPr>
          <p:cNvPicPr>
            <a:picLocks noChangeAspect="1"/>
          </p:cNvPicPr>
          <p:nvPr>
            <a:audi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34"/>
          <a:stretch>
            <a:fillRect/>
          </a:stretch>
        </p:blipFill>
        <p:spPr>
          <a:xfrm rot="10800000" flipH="1">
            <a:off x="10716702" y="1754135"/>
            <a:ext cx="609600" cy="609600"/>
          </a:xfrm>
          <a:prstGeom prst="rect">
            <a:avLst/>
          </a:prstGeom>
        </p:spPr>
      </p:pic>
      <p:pic>
        <p:nvPicPr>
          <p:cNvPr id="48" name="count-ji-9.mp3">
            <a:hlinkClick r:id="" action="ppaction://media"/>
          </p:cNvPr>
          <p:cNvPicPr>
            <a:picLocks noChangeAspect="1"/>
          </p:cNvPicPr>
          <p:nvPr>
            <a:audioFile r:link="rId14"/>
            <p:extLst>
              <p:ext uri="{DAA4B4D4-6D71-4841-9C94-3DE7FCFB9230}">
                <p14:media xmlns:p14="http://schemas.microsoft.com/office/powerpoint/2010/main" r:embed="rId13"/>
              </p:ext>
            </p:extLst>
          </p:nvPr>
        </p:nvPicPr>
        <p:blipFill>
          <a:blip r:embed="rId34"/>
          <a:stretch>
            <a:fillRect/>
          </a:stretch>
        </p:blipFill>
        <p:spPr>
          <a:xfrm rot="10800000" flipH="1">
            <a:off x="10716702" y="87988"/>
            <a:ext cx="609600" cy="609600"/>
          </a:xfrm>
          <a:prstGeom prst="rect">
            <a:avLst/>
          </a:prstGeom>
        </p:spPr>
      </p:pic>
      <p:pic>
        <p:nvPicPr>
          <p:cNvPr id="49" name="count-ji-7-shichi.mp3">
            <a:hlinkClick r:id="" action="ppaction://media"/>
          </p:cNvPr>
          <p:cNvPicPr>
            <a:picLocks noChangeAspect="1"/>
          </p:cNvPicPr>
          <p:nvPr>
            <a:audioFile r:link="rId16"/>
            <p:extLst>
              <p:ext uri="{DAA4B4D4-6D71-4841-9C94-3DE7FCFB9230}">
                <p14:media xmlns:p14="http://schemas.microsoft.com/office/powerpoint/2010/main" r:embed="rId15"/>
              </p:ext>
            </p:extLst>
          </p:nvPr>
        </p:nvPicPr>
        <p:blipFill>
          <a:blip r:embed="rId34"/>
          <a:stretch>
            <a:fillRect/>
          </a:stretch>
        </p:blipFill>
        <p:spPr>
          <a:xfrm rot="10800000" flipH="1">
            <a:off x="4691405" y="5145305"/>
            <a:ext cx="609600" cy="609600"/>
          </a:xfrm>
          <a:prstGeom prst="rect">
            <a:avLst/>
          </a:prstGeom>
        </p:spPr>
      </p:pic>
      <p:pic>
        <p:nvPicPr>
          <p:cNvPr id="50" name="count-ji-8.mp3">
            <a:hlinkClick r:id="" action="ppaction://media"/>
          </p:cNvPr>
          <p:cNvPicPr>
            <a:picLocks noChangeAspect="1"/>
          </p:cNvPicPr>
          <p:nvPr>
            <a:audioFile r:link="rId18"/>
            <p:extLst>
              <p:ext uri="{DAA4B4D4-6D71-4841-9C94-3DE7FCFB9230}">
                <p14:media xmlns:p14="http://schemas.microsoft.com/office/powerpoint/2010/main" r:embed="rId17"/>
              </p:ext>
            </p:extLst>
          </p:nvPr>
        </p:nvPicPr>
        <p:blipFill>
          <a:blip r:embed="rId34"/>
          <a:stretch>
            <a:fillRect/>
          </a:stretch>
        </p:blipFill>
        <p:spPr>
          <a:xfrm rot="10800000" flipH="1">
            <a:off x="4691405" y="5988135"/>
            <a:ext cx="609600" cy="609600"/>
          </a:xfrm>
          <a:prstGeom prst="rect">
            <a:avLst/>
          </a:prstGeom>
        </p:spPr>
      </p:pic>
      <p:pic>
        <p:nvPicPr>
          <p:cNvPr id="51" name="count-ji-10.mp3">
            <a:hlinkClick r:id="" action="ppaction://media"/>
          </p:cNvPr>
          <p:cNvPicPr>
            <a:picLocks noChangeAspect="1"/>
          </p:cNvPicPr>
          <p:nvPr>
            <a:audioFile r:link="rId20"/>
            <p:extLst>
              <p:ext uri="{DAA4B4D4-6D71-4841-9C94-3DE7FCFB9230}">
                <p14:media xmlns:p14="http://schemas.microsoft.com/office/powerpoint/2010/main" r:embed="rId19"/>
              </p:ext>
            </p:extLst>
          </p:nvPr>
        </p:nvPicPr>
        <p:blipFill>
          <a:blip r:embed="rId34"/>
          <a:stretch>
            <a:fillRect/>
          </a:stretch>
        </p:blipFill>
        <p:spPr>
          <a:xfrm rot="10800000" flipH="1">
            <a:off x="10716702" y="845294"/>
            <a:ext cx="609600" cy="609600"/>
          </a:xfrm>
          <a:prstGeom prst="rect">
            <a:avLst/>
          </a:prstGeom>
        </p:spPr>
      </p:pic>
      <p:pic>
        <p:nvPicPr>
          <p:cNvPr id="52" name="1H">
            <a:hlinkClick r:id="" action="ppaction://media"/>
          </p:cNvPr>
          <p:cNvPicPr>
            <a:picLocks noChangeAspect="1"/>
          </p:cNvPicPr>
          <p:nvPr>
            <a:audioFile r:link="rId22"/>
            <p:extLst>
              <p:ext uri="{DAA4B4D4-6D71-4841-9C94-3DE7FCFB9230}">
                <p14:media xmlns:p14="http://schemas.microsoft.com/office/powerpoint/2010/main" r:embed="rId21"/>
              </p:ext>
            </p:extLst>
          </p:nvPr>
        </p:nvPicPr>
        <p:blipFill>
          <a:blip r:embed="rId34"/>
          <a:stretch>
            <a:fillRect/>
          </a:stretch>
        </p:blipFill>
        <p:spPr>
          <a:xfrm>
            <a:off x="4691675" y="105885"/>
            <a:ext cx="609600" cy="609600"/>
          </a:xfrm>
          <a:prstGeom prst="rect">
            <a:avLst/>
          </a:prstGeom>
        </p:spPr>
      </p:pic>
      <p:pic>
        <p:nvPicPr>
          <p:cNvPr id="53" name="2H">
            <a:hlinkClick r:id="" action="ppaction://media"/>
          </p:cNvPr>
          <p:cNvPicPr>
            <a:picLocks noChangeAspect="1"/>
          </p:cNvPicPr>
          <p:nvPr>
            <a:audioFile r:link="rId24"/>
            <p:extLst>
              <p:ext uri="{DAA4B4D4-6D71-4841-9C94-3DE7FCFB9230}">
                <p14:media xmlns:p14="http://schemas.microsoft.com/office/powerpoint/2010/main" r:embed="rId23"/>
              </p:ext>
            </p:extLst>
          </p:nvPr>
        </p:nvPicPr>
        <p:blipFill>
          <a:blip r:embed="rId34"/>
          <a:stretch>
            <a:fillRect/>
          </a:stretch>
        </p:blipFill>
        <p:spPr>
          <a:xfrm>
            <a:off x="4683818" y="959092"/>
            <a:ext cx="609600" cy="609600"/>
          </a:xfrm>
          <a:prstGeom prst="rect">
            <a:avLst/>
          </a:prstGeom>
        </p:spPr>
      </p:pic>
      <p:pic>
        <p:nvPicPr>
          <p:cNvPr id="54" name="3H">
            <a:hlinkClick r:id="" action="ppaction://media"/>
          </p:cNvPr>
          <p:cNvPicPr>
            <a:picLocks noChangeAspect="1"/>
          </p:cNvPicPr>
          <p:nvPr>
            <a:audioFile r:link="rId26"/>
            <p:extLst>
              <p:ext uri="{DAA4B4D4-6D71-4841-9C94-3DE7FCFB9230}">
                <p14:media xmlns:p14="http://schemas.microsoft.com/office/powerpoint/2010/main" r:embed="rId25"/>
              </p:ext>
            </p:extLst>
          </p:nvPr>
        </p:nvPicPr>
        <p:blipFill>
          <a:blip r:embed="rId34"/>
          <a:stretch>
            <a:fillRect/>
          </a:stretch>
        </p:blipFill>
        <p:spPr>
          <a:xfrm>
            <a:off x="4691675" y="1810201"/>
            <a:ext cx="609600" cy="609600"/>
          </a:xfrm>
          <a:prstGeom prst="rect">
            <a:avLst/>
          </a:prstGeom>
        </p:spPr>
      </p:pic>
      <p:pic>
        <p:nvPicPr>
          <p:cNvPr id="55" name="4H">
            <a:hlinkClick r:id="" action="ppaction://media"/>
          </p:cNvPr>
          <p:cNvPicPr>
            <a:picLocks noChangeAspect="1"/>
          </p:cNvPicPr>
          <p:nvPr>
            <a:audioFile r:link="rId28"/>
            <p:extLst>
              <p:ext uri="{DAA4B4D4-6D71-4841-9C94-3DE7FCFB9230}">
                <p14:media xmlns:p14="http://schemas.microsoft.com/office/powerpoint/2010/main" r:embed="rId27"/>
              </p:ext>
            </p:extLst>
          </p:nvPr>
        </p:nvPicPr>
        <p:blipFill>
          <a:blip r:embed="rId34"/>
          <a:stretch>
            <a:fillRect/>
          </a:stretch>
        </p:blipFill>
        <p:spPr>
          <a:xfrm>
            <a:off x="4691405" y="2658940"/>
            <a:ext cx="609600" cy="609600"/>
          </a:xfrm>
          <a:prstGeom prst="rect">
            <a:avLst/>
          </a:prstGeom>
        </p:spPr>
      </p:pic>
      <p:pic>
        <p:nvPicPr>
          <p:cNvPr id="56" name="5H">
            <a:hlinkClick r:id="" action="ppaction://media"/>
          </p:cNvPr>
          <p:cNvPicPr>
            <a:picLocks noChangeAspect="1"/>
          </p:cNvPicPr>
          <p:nvPr>
            <a:audioFile r:link="rId30"/>
            <p:extLst>
              <p:ext uri="{DAA4B4D4-6D71-4841-9C94-3DE7FCFB9230}">
                <p14:media xmlns:p14="http://schemas.microsoft.com/office/powerpoint/2010/main" r:embed="rId29"/>
              </p:ext>
            </p:extLst>
          </p:nvPr>
        </p:nvPicPr>
        <p:blipFill>
          <a:blip r:embed="rId34"/>
          <a:stretch>
            <a:fillRect/>
          </a:stretch>
        </p:blipFill>
        <p:spPr>
          <a:xfrm>
            <a:off x="4691405" y="3492408"/>
            <a:ext cx="609600" cy="609600"/>
          </a:xfrm>
          <a:prstGeom prst="rect">
            <a:avLst/>
          </a:prstGeom>
        </p:spPr>
      </p:pic>
      <p:pic>
        <p:nvPicPr>
          <p:cNvPr id="57" name="6H">
            <a:hlinkClick r:id="" action="ppaction://media"/>
          </p:cNvPr>
          <p:cNvPicPr>
            <a:picLocks noChangeAspect="1"/>
          </p:cNvPicPr>
          <p:nvPr>
            <a:audioFile r:link="rId32"/>
            <p:extLst>
              <p:ext uri="{DAA4B4D4-6D71-4841-9C94-3DE7FCFB9230}">
                <p14:media xmlns:p14="http://schemas.microsoft.com/office/powerpoint/2010/main" r:embed="rId31"/>
              </p:ext>
            </p:extLst>
          </p:nvPr>
        </p:nvPicPr>
        <p:blipFill>
          <a:blip r:embed="rId34"/>
          <a:stretch>
            <a:fillRect/>
          </a:stretch>
        </p:blipFill>
        <p:spPr>
          <a:xfrm>
            <a:off x="4691404" y="437345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114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7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7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7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7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7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92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97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7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7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7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7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7" dur="2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7" dur="2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6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2"/>
                </p:tgtEl>
              </p:cMediaNode>
            </p:audio>
            <p:audio>
              <p:cMediaNode vol="80000">
                <p:cTn id="16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3"/>
                </p:tgtEl>
              </p:cMediaNode>
            </p:audio>
            <p:audio>
              <p:cMediaNode vol="80000">
                <p:cTn id="16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4"/>
                </p:tgtEl>
              </p:cMediaNode>
            </p:audio>
            <p:audio>
              <p:cMediaNode vol="80000">
                <p:cTn id="16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5"/>
                </p:tgtEl>
              </p:cMediaNode>
            </p:audio>
            <p:audio>
              <p:cMediaNode vol="80000">
                <p:cTn id="16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6"/>
                </p:tgtEl>
              </p:cMediaNode>
            </p:audio>
            <p:seq concurrent="1" nextAc="seek">
              <p:cTn id="168" restart="whenNotActive" fill="hold" evtFilter="cancelBubble" nodeType="interactiveSeq">
                <p:stCondLst>
                  <p:cond evt="onClick" delay="0">
                    <p:tgtEl>
                      <p:spTgt spid="4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9" fill="hold">
                      <p:stCondLst>
                        <p:cond delay="0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72" dur="522" fill="hold"/>
                                        <p:tgtEl>
                                          <p:spTgt spid="4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8"/>
                  </p:tgtEl>
                </p:cond>
              </p:nextCondLst>
            </p:seq>
            <p:seq concurrent="1" nextAc="seek">
              <p:cTn id="173" restart="whenNotActive" fill="hold" evtFilter="cancelBubble" nodeType="interactiveSeq">
                <p:stCondLst>
                  <p:cond evt="onClick" delay="0">
                    <p:tgtEl>
                      <p:spTgt spid="4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4" fill="hold">
                      <p:stCondLst>
                        <p:cond delay="0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77" dur="757" fill="hold"/>
                                        <p:tgtEl>
                                          <p:spTgt spid="4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9"/>
                  </p:tgtEl>
                </p:cond>
              </p:nextCondLst>
            </p:seq>
            <p:seq concurrent="1" nextAc="seek">
              <p:cTn id="178" restart="whenNotActive" fill="hold" evtFilter="cancelBubble" nodeType="interactiveSeq">
                <p:stCondLst>
                  <p:cond evt="onClick" delay="0">
                    <p:tgtEl>
                      <p:spTgt spid="5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9" fill="hold">
                      <p:stCondLst>
                        <p:cond delay="0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2" dur="731" fill="hold"/>
                                        <p:tgtEl>
                                          <p:spTgt spid="5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0"/>
                  </p:tgtEl>
                </p:cond>
              </p:nextCondLst>
            </p:seq>
            <p:seq concurrent="1" nextAc="seek">
              <p:cTn id="183" restart="whenNotActive" fill="hold" evtFilter="cancelBubble" nodeType="interactiveSeq">
                <p:stCondLst>
                  <p:cond evt="onClick" delay="0">
                    <p:tgtEl>
                      <p:spTgt spid="5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4" fill="hold">
                      <p:stCondLst>
                        <p:cond delay="0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7" dur="705" fill="hold"/>
                                        <p:tgtEl>
                                          <p:spTgt spid="5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1"/>
                  </p:tgtEl>
                </p:cond>
              </p:nextCondLst>
            </p:seq>
            <p:audio>
              <p:cMediaNode vol="80000">
                <p:cTn id="18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7"/>
                </p:tgtEl>
              </p:cMediaNode>
            </p:audio>
            <p:audio>
              <p:cMediaNode vol="80000">
                <p:cTn id="18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8"/>
                </p:tgtEl>
              </p:cMediaNode>
            </p:audio>
            <p:audio>
              <p:cMediaNode vol="80000">
                <p:cTn id="19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9"/>
                </p:tgtEl>
              </p:cMediaNode>
            </p:audio>
            <p:audio>
              <p:cMediaNode vol="80000">
                <p:cTn id="19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0"/>
                </p:tgtEl>
              </p:cMediaNode>
            </p:audio>
            <p:audio>
              <p:cMediaNode vol="100000">
                <p:cTn id="19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1"/>
                </p:tgtEl>
              </p:cMediaNode>
            </p:audio>
            <p:seq concurrent="1" nextAc="seek">
              <p:cTn id="193" restart="whenNotActive" fill="hold" evtFilter="cancelBubble" nodeType="interactiveSeq">
                <p:stCondLst>
                  <p:cond evt="onClick" delay="0">
                    <p:tgtEl>
                      <p:spTgt spid="5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4" fill="hold">
                      <p:stCondLst>
                        <p:cond delay="0"/>
                      </p:stCondLst>
                      <p:childTnLst>
                        <p:par>
                          <p:cTn id="195" fill="hold">
                            <p:stCondLst>
                              <p:cond delay="0"/>
                            </p:stCondLst>
                            <p:childTnLst>
                              <p:par>
                                <p:cTn id="19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7" dur="731" fill="hold"/>
                                        <p:tgtEl>
                                          <p:spTgt spid="5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2"/>
                  </p:tgtEl>
                </p:cond>
              </p:nextCondLst>
            </p:seq>
            <p:seq concurrent="1" nextAc="seek">
              <p:cTn id="198" restart="whenNotActive" fill="hold" evtFilter="cancelBubble" nodeType="interactiveSeq">
                <p:stCondLst>
                  <p:cond evt="onClick" delay="0">
                    <p:tgtEl>
                      <p:spTgt spid="5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9" fill="hold">
                      <p:stCondLst>
                        <p:cond delay="0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02" dur="783" fill="hold"/>
                                        <p:tgtEl>
                                          <p:spTgt spid="5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3"/>
                  </p:tgtEl>
                </p:cond>
              </p:nextCondLst>
            </p:seq>
            <p:seq concurrent="1" nextAc="seek">
              <p:cTn id="203" restart="whenNotActive" fill="hold" evtFilter="cancelBubble" nodeType="interactiveSeq">
                <p:stCondLst>
                  <p:cond evt="onClick" delay="0">
                    <p:tgtEl>
                      <p:spTgt spid="5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04" fill="hold">
                      <p:stCondLst>
                        <p:cond delay="0"/>
                      </p:stCondLst>
                      <p:childTnLst>
                        <p:par>
                          <p:cTn id="205" fill="hold">
                            <p:stCondLst>
                              <p:cond delay="0"/>
                            </p:stCondLst>
                            <p:childTnLst>
                              <p:par>
                                <p:cTn id="20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07" dur="861" fill="hold"/>
                                        <p:tgtEl>
                                          <p:spTgt spid="5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4"/>
                  </p:tgtEl>
                </p:cond>
              </p:nextCondLst>
            </p:seq>
            <p:seq concurrent="1" nextAc="seek">
              <p:cTn id="208" restart="whenNotActive" fill="hold" evtFilter="cancelBubble" nodeType="interactiveSeq">
                <p:stCondLst>
                  <p:cond evt="onClick" delay="0">
                    <p:tgtEl>
                      <p:spTgt spid="5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09" fill="hold">
                      <p:stCondLst>
                        <p:cond delay="0"/>
                      </p:stCondLst>
                      <p:childTnLst>
                        <p:par>
                          <p:cTn id="210" fill="hold">
                            <p:stCondLst>
                              <p:cond delay="0"/>
                            </p:stCondLst>
                            <p:childTnLst>
                              <p:par>
                                <p:cTn id="2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12" dur="679" fill="hold"/>
                                        <p:tgtEl>
                                          <p:spTgt spid="5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5"/>
                  </p:tgtEl>
                </p:cond>
              </p:nextCondLst>
            </p:seq>
            <p:seq concurrent="1" nextAc="seek">
              <p:cTn id="213" restart="whenNotActive" fill="hold" evtFilter="cancelBubble" nodeType="interactiveSeq">
                <p:stCondLst>
                  <p:cond evt="onClick" delay="0">
                    <p:tgtEl>
                      <p:spTgt spid="5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4" fill="hold">
                      <p:stCondLst>
                        <p:cond delay="0"/>
                      </p:stCondLst>
                      <p:childTnLst>
                        <p:par>
                          <p:cTn id="215" fill="hold">
                            <p:stCondLst>
                              <p:cond delay="0"/>
                            </p:stCondLst>
                            <p:childTnLst>
                              <p:par>
                                <p:cTn id="21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17" dur="548" fill="hold"/>
                                        <p:tgtEl>
                                          <p:spTgt spid="5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6"/>
                  </p:tgtEl>
                </p:cond>
              </p:nextCondLst>
            </p:seq>
            <p:seq concurrent="1" nextAc="seek">
              <p:cTn id="218" restart="whenNotActive" fill="hold" evtFilter="cancelBubble" nodeType="interactiveSeq">
                <p:stCondLst>
                  <p:cond evt="onClick" delay="0">
                    <p:tgtEl>
                      <p:spTgt spid="5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9" fill="hold">
                      <p:stCondLst>
                        <p:cond delay="0"/>
                      </p:stCondLst>
                      <p:childTnLst>
                        <p:par>
                          <p:cTn id="220" fill="hold">
                            <p:stCondLst>
                              <p:cond delay="0"/>
                            </p:stCondLst>
                            <p:childTnLst>
                              <p:par>
                                <p:cTn id="22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2" dur="835" fill="hold"/>
                                        <p:tgtEl>
                                          <p:spTgt spid="5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7"/>
                  </p:tgtEl>
                </p:cond>
              </p:nextCondLst>
            </p:seq>
            <p:audio>
              <p:cMediaNode vol="80000">
                <p:cTn id="2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2"/>
                </p:tgtEl>
              </p:cMediaNode>
            </p:audio>
            <p:audio>
              <p:cMediaNode vol="80000">
                <p:cTn id="22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3"/>
                </p:tgtEl>
              </p:cMediaNode>
            </p:audio>
            <p:audio>
              <p:cMediaNode vol="80000">
                <p:cTn id="2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4"/>
                </p:tgtEl>
              </p:cMediaNode>
            </p:audio>
            <p:audio>
              <p:cMediaNode vol="80000">
                <p:cTn id="22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5"/>
                </p:tgtEl>
              </p:cMediaNode>
            </p:audio>
            <p:audio>
              <p:cMediaNode vol="80000">
                <p:cTn id="2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6"/>
                </p:tgtEl>
              </p:cMediaNode>
            </p:audio>
            <p:audio>
              <p:cMediaNode vol="80000">
                <p:cTn id="22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7"/>
                </p:tgtEl>
              </p:cMediaNode>
            </p:audio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10" grpId="0" animBg="1"/>
      <p:bldP spid="11" grpId="0" animBg="1"/>
      <p:bldP spid="13" grpId="0" animBg="1"/>
      <p:bldP spid="14" grpId="0" animBg="1"/>
      <p:bldP spid="16" grpId="0" animBg="1"/>
      <p:bldP spid="17" grpId="0" animBg="1"/>
      <p:bldP spid="19" grpId="0" animBg="1"/>
      <p:bldP spid="20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3" y="0"/>
            <a:ext cx="3184688" cy="735291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sz="32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いっぷん</a:t>
            </a:r>
            <a:endParaRPr lang="en-US" sz="32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3091466" y="118216"/>
            <a:ext cx="2215828" cy="498860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 PHÚT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2" y="875344"/>
            <a:ext cx="3184688" cy="735291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sz="32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にふん</a:t>
            </a:r>
            <a:endParaRPr lang="en-US" sz="32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3091466" y="988197"/>
            <a:ext cx="2215828" cy="498860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 PHÚT 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" y="1750688"/>
            <a:ext cx="3184688" cy="735291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sz="32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さんぷん</a:t>
            </a:r>
            <a:endParaRPr lang="en-US" sz="32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3091466" y="1858178"/>
            <a:ext cx="2215828" cy="498860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 PHÚT </a:t>
            </a:r>
          </a:p>
        </p:txBody>
      </p:sp>
      <p:sp>
        <p:nvSpPr>
          <p:cNvPr id="17" name="Rectangle 16"/>
          <p:cNvSpPr/>
          <p:nvPr/>
        </p:nvSpPr>
        <p:spPr>
          <a:xfrm>
            <a:off x="0" y="2601239"/>
            <a:ext cx="3184688" cy="735291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sz="32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よんぷん</a:t>
            </a:r>
            <a:endParaRPr lang="en-US" sz="32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3091465" y="2675415"/>
            <a:ext cx="2215828" cy="498860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 PHÚT </a:t>
            </a:r>
          </a:p>
        </p:txBody>
      </p:sp>
      <p:sp>
        <p:nvSpPr>
          <p:cNvPr id="19" name="Rectangle 18"/>
          <p:cNvSpPr/>
          <p:nvPr/>
        </p:nvSpPr>
        <p:spPr>
          <a:xfrm>
            <a:off x="0" y="3437906"/>
            <a:ext cx="3184688" cy="735291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sz="32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ごふん</a:t>
            </a:r>
            <a:endParaRPr lang="en-US" sz="32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3091465" y="3545396"/>
            <a:ext cx="2215828" cy="498860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 PHÚT </a:t>
            </a:r>
          </a:p>
        </p:txBody>
      </p:sp>
      <p:sp>
        <p:nvSpPr>
          <p:cNvPr id="26" name="Rectangle 25"/>
          <p:cNvSpPr/>
          <p:nvPr/>
        </p:nvSpPr>
        <p:spPr>
          <a:xfrm>
            <a:off x="1" y="4280680"/>
            <a:ext cx="3184688" cy="735291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sz="32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ろっぷん</a:t>
            </a:r>
            <a:endParaRPr lang="en-US" sz="32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3091466" y="4388170"/>
            <a:ext cx="2215828" cy="498860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6 PHÚT </a:t>
            </a:r>
          </a:p>
        </p:txBody>
      </p:sp>
      <p:sp>
        <p:nvSpPr>
          <p:cNvPr id="28" name="Rectangle 27"/>
          <p:cNvSpPr/>
          <p:nvPr/>
        </p:nvSpPr>
        <p:spPr>
          <a:xfrm>
            <a:off x="0" y="5131231"/>
            <a:ext cx="3184688" cy="735291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sz="32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ななふん</a:t>
            </a:r>
            <a:endParaRPr lang="en-US" sz="32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3091465" y="5205407"/>
            <a:ext cx="2215828" cy="498860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7 PHÚT </a:t>
            </a:r>
          </a:p>
        </p:txBody>
      </p:sp>
      <p:sp>
        <p:nvSpPr>
          <p:cNvPr id="30" name="Rectangle 29"/>
          <p:cNvSpPr/>
          <p:nvPr/>
        </p:nvSpPr>
        <p:spPr>
          <a:xfrm>
            <a:off x="0" y="5967898"/>
            <a:ext cx="3184688" cy="735291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sz="32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はっぷん</a:t>
            </a:r>
            <a:endParaRPr lang="en-US" sz="32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1" name="Rounded Rectangle 30"/>
          <p:cNvSpPr/>
          <p:nvPr/>
        </p:nvSpPr>
        <p:spPr>
          <a:xfrm>
            <a:off x="3091465" y="6075388"/>
            <a:ext cx="2215828" cy="498860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8 PHÚT </a:t>
            </a:r>
          </a:p>
        </p:txBody>
      </p:sp>
      <p:sp>
        <p:nvSpPr>
          <p:cNvPr id="35" name="Rectangle 34"/>
          <p:cNvSpPr/>
          <p:nvPr/>
        </p:nvSpPr>
        <p:spPr>
          <a:xfrm>
            <a:off x="6528315" y="0"/>
            <a:ext cx="3184688" cy="735291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sz="32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きゅうふん</a:t>
            </a:r>
            <a:endParaRPr lang="en-US" sz="32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6" name="Rounded Rectangle 35"/>
          <p:cNvSpPr/>
          <p:nvPr/>
        </p:nvSpPr>
        <p:spPr>
          <a:xfrm>
            <a:off x="9619778" y="118216"/>
            <a:ext cx="2215828" cy="498860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9 PHÚT 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528314" y="875344"/>
            <a:ext cx="3184688" cy="735291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sz="32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じゅっぷん</a:t>
            </a:r>
            <a:endParaRPr lang="en-US" sz="32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8" name="Rounded Rectangle 37"/>
          <p:cNvSpPr/>
          <p:nvPr/>
        </p:nvSpPr>
        <p:spPr>
          <a:xfrm>
            <a:off x="9619778" y="988197"/>
            <a:ext cx="2215828" cy="498860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10 PHÚT </a:t>
            </a:r>
          </a:p>
        </p:txBody>
      </p:sp>
      <p:sp>
        <p:nvSpPr>
          <p:cNvPr id="39" name="Rectangle 38"/>
          <p:cNvSpPr/>
          <p:nvPr/>
        </p:nvSpPr>
        <p:spPr>
          <a:xfrm>
            <a:off x="6528313" y="1750688"/>
            <a:ext cx="3184688" cy="735291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sz="32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じゅういっぷん</a:t>
            </a:r>
            <a:endParaRPr lang="en-US" sz="32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9619778" y="1858178"/>
            <a:ext cx="2215828" cy="498860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11 PHÚT </a:t>
            </a:r>
          </a:p>
        </p:txBody>
      </p:sp>
      <p:sp>
        <p:nvSpPr>
          <p:cNvPr id="41" name="Rectangle 40"/>
          <p:cNvSpPr/>
          <p:nvPr/>
        </p:nvSpPr>
        <p:spPr>
          <a:xfrm>
            <a:off x="6528312" y="2601239"/>
            <a:ext cx="3184688" cy="735291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sz="32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じゅうにふん</a:t>
            </a:r>
            <a:endParaRPr lang="en-US" sz="32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2" name="Rounded Rectangle 41"/>
          <p:cNvSpPr/>
          <p:nvPr/>
        </p:nvSpPr>
        <p:spPr>
          <a:xfrm>
            <a:off x="9619777" y="2675415"/>
            <a:ext cx="2215828" cy="498860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12 PHÚT </a:t>
            </a:r>
          </a:p>
        </p:txBody>
      </p:sp>
      <p:sp>
        <p:nvSpPr>
          <p:cNvPr id="43" name="Rectangle 42"/>
          <p:cNvSpPr/>
          <p:nvPr/>
        </p:nvSpPr>
        <p:spPr>
          <a:xfrm>
            <a:off x="6528312" y="3437906"/>
            <a:ext cx="3184688" cy="735291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sz="32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じゅうさんぷん</a:t>
            </a:r>
            <a:endParaRPr lang="en-US" sz="32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4" name="Rounded Rectangle 43"/>
          <p:cNvSpPr/>
          <p:nvPr/>
        </p:nvSpPr>
        <p:spPr>
          <a:xfrm>
            <a:off x="9619777" y="3545396"/>
            <a:ext cx="2215828" cy="498860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13 PHÚT </a:t>
            </a:r>
          </a:p>
        </p:txBody>
      </p:sp>
      <p:sp>
        <p:nvSpPr>
          <p:cNvPr id="45" name="Rectangle 44"/>
          <p:cNvSpPr/>
          <p:nvPr/>
        </p:nvSpPr>
        <p:spPr>
          <a:xfrm>
            <a:off x="6528313" y="4280680"/>
            <a:ext cx="3184688" cy="735291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sz="32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じゅうよんぷん</a:t>
            </a:r>
            <a:endParaRPr lang="en-US" sz="32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6" name="Rounded Rectangle 45"/>
          <p:cNvSpPr/>
          <p:nvPr/>
        </p:nvSpPr>
        <p:spPr>
          <a:xfrm>
            <a:off x="9619778" y="4388170"/>
            <a:ext cx="2215828" cy="498860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14 PHÚT </a:t>
            </a:r>
          </a:p>
        </p:txBody>
      </p:sp>
      <p:sp>
        <p:nvSpPr>
          <p:cNvPr id="47" name="Rectangle 46"/>
          <p:cNvSpPr/>
          <p:nvPr/>
        </p:nvSpPr>
        <p:spPr>
          <a:xfrm>
            <a:off x="6528312" y="5131231"/>
            <a:ext cx="3184688" cy="735291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sz="32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じゅうごふん</a:t>
            </a:r>
            <a:endParaRPr lang="en-US" sz="32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8" name="Rounded Rectangle 47"/>
          <p:cNvSpPr/>
          <p:nvPr/>
        </p:nvSpPr>
        <p:spPr>
          <a:xfrm>
            <a:off x="9619777" y="5205407"/>
            <a:ext cx="2215828" cy="498860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15 PHÚT </a:t>
            </a:r>
          </a:p>
        </p:txBody>
      </p:sp>
      <p:sp>
        <p:nvSpPr>
          <p:cNvPr id="49" name="Rectangle 48"/>
          <p:cNvSpPr/>
          <p:nvPr/>
        </p:nvSpPr>
        <p:spPr>
          <a:xfrm>
            <a:off x="6528312" y="5967898"/>
            <a:ext cx="3184688" cy="735291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sz="32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じゅうろっぷん</a:t>
            </a:r>
            <a:endParaRPr lang="en-US" sz="32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0" name="Rounded Rectangle 49"/>
          <p:cNvSpPr/>
          <p:nvPr/>
        </p:nvSpPr>
        <p:spPr>
          <a:xfrm>
            <a:off x="9619777" y="6075388"/>
            <a:ext cx="2215828" cy="498860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16 PHÚT </a:t>
            </a:r>
          </a:p>
        </p:txBody>
      </p:sp>
      <p:pic>
        <p:nvPicPr>
          <p:cNvPr id="51" name="count-fun-8-pun.mp3 (1)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6"/>
          <a:stretch>
            <a:fillRect/>
          </a:stretch>
        </p:blipFill>
        <p:spPr>
          <a:xfrm>
            <a:off x="5002493" y="6069822"/>
            <a:ext cx="609600" cy="609600"/>
          </a:xfrm>
          <a:prstGeom prst="rect">
            <a:avLst/>
          </a:prstGeom>
        </p:spPr>
      </p:pic>
      <p:pic>
        <p:nvPicPr>
          <p:cNvPr id="52" name="count-fun-11.mp3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26"/>
          <a:stretch>
            <a:fillRect/>
          </a:stretch>
        </p:blipFill>
        <p:spPr>
          <a:xfrm>
            <a:off x="11530805" y="1818581"/>
            <a:ext cx="609600" cy="609600"/>
          </a:xfrm>
          <a:prstGeom prst="rect">
            <a:avLst/>
          </a:prstGeom>
        </p:spPr>
      </p:pic>
      <p:pic>
        <p:nvPicPr>
          <p:cNvPr id="53" name="count-fun-12.mp3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26"/>
          <a:stretch>
            <a:fillRect/>
          </a:stretch>
        </p:blipFill>
        <p:spPr>
          <a:xfrm>
            <a:off x="11530805" y="2640698"/>
            <a:ext cx="609600" cy="609600"/>
          </a:xfrm>
          <a:prstGeom prst="rect">
            <a:avLst/>
          </a:prstGeom>
        </p:spPr>
      </p:pic>
      <p:pic>
        <p:nvPicPr>
          <p:cNvPr id="54" name="count-fun-9.mp3 (1)">
            <a:hlinkClick r:id="" action="ppaction://media"/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26"/>
          <a:stretch>
            <a:fillRect/>
          </a:stretch>
        </p:blipFill>
        <p:spPr>
          <a:xfrm>
            <a:off x="11530805" y="83499"/>
            <a:ext cx="609600" cy="609600"/>
          </a:xfrm>
          <a:prstGeom prst="rect">
            <a:avLst/>
          </a:prstGeom>
        </p:spPr>
      </p:pic>
      <p:pic>
        <p:nvPicPr>
          <p:cNvPr id="55" name="7232.mp3">
            <a:hlinkClick r:id="" action="ppaction://media"/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26"/>
          <a:stretch>
            <a:fillRect/>
          </a:stretch>
        </p:blipFill>
        <p:spPr>
          <a:xfrm>
            <a:off x="11530805" y="945350"/>
            <a:ext cx="609600" cy="609600"/>
          </a:xfrm>
          <a:prstGeom prst="rect">
            <a:avLst/>
          </a:prstGeom>
        </p:spPr>
      </p:pic>
      <p:pic>
        <p:nvPicPr>
          <p:cNvPr id="56" name="audiomp3.php (6)">
            <a:hlinkClick r:id="" action="ppaction://media"/>
          </p:cNvPr>
          <p:cNvPicPr>
            <a:picLocks noChangeAspect="1"/>
          </p:cNvPicPr>
          <p:nvPr>
            <a:audi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26"/>
          <a:stretch>
            <a:fillRect/>
          </a:stretch>
        </p:blipFill>
        <p:spPr>
          <a:xfrm>
            <a:off x="5030776" y="4388170"/>
            <a:ext cx="609600" cy="609600"/>
          </a:xfrm>
          <a:prstGeom prst="rect">
            <a:avLst/>
          </a:prstGeom>
        </p:spPr>
      </p:pic>
      <p:pic>
        <p:nvPicPr>
          <p:cNvPr id="57" name="count-fun-7-nana.mp3">
            <a:hlinkClick r:id="" action="ppaction://media"/>
          </p:cNvPr>
          <p:cNvPicPr>
            <a:picLocks noChangeAspect="1"/>
          </p:cNvPicPr>
          <p:nvPr>
            <a:audioFile r:link="rId14"/>
            <p:extLst>
              <p:ext uri="{DAA4B4D4-6D71-4841-9C94-3DE7FCFB9230}">
                <p14:media xmlns:p14="http://schemas.microsoft.com/office/powerpoint/2010/main" r:embed="rId13"/>
              </p:ext>
            </p:extLst>
          </p:nvPr>
        </p:nvPicPr>
        <p:blipFill>
          <a:blip r:embed="rId26"/>
          <a:stretch>
            <a:fillRect/>
          </a:stretch>
        </p:blipFill>
        <p:spPr>
          <a:xfrm>
            <a:off x="5005638" y="5161680"/>
            <a:ext cx="609600" cy="609600"/>
          </a:xfrm>
          <a:prstGeom prst="rect">
            <a:avLst/>
          </a:prstGeom>
        </p:spPr>
      </p:pic>
      <p:pic>
        <p:nvPicPr>
          <p:cNvPr id="58" name="count-fun-1.mp3">
            <a:hlinkClick r:id="" action="ppaction://media"/>
          </p:cNvPr>
          <p:cNvPicPr>
            <a:picLocks noChangeAspect="1"/>
          </p:cNvPicPr>
          <p:nvPr>
            <a:audioFile r:link="rId16"/>
            <p:extLst>
              <p:ext uri="{DAA4B4D4-6D71-4841-9C94-3DE7FCFB9230}">
                <p14:media xmlns:p14="http://schemas.microsoft.com/office/powerpoint/2010/main" r:embed="rId15"/>
              </p:ext>
            </p:extLst>
          </p:nvPr>
        </p:nvPicPr>
        <p:blipFill>
          <a:blip r:embed="rId26"/>
          <a:stretch>
            <a:fillRect/>
          </a:stretch>
        </p:blipFill>
        <p:spPr>
          <a:xfrm>
            <a:off x="5002493" y="111928"/>
            <a:ext cx="609600" cy="609600"/>
          </a:xfrm>
          <a:prstGeom prst="rect">
            <a:avLst/>
          </a:prstGeom>
        </p:spPr>
      </p:pic>
      <p:pic>
        <p:nvPicPr>
          <p:cNvPr id="59" name="count-fun-2.mp3">
            <a:hlinkClick r:id="" action="ppaction://media"/>
          </p:cNvPr>
          <p:cNvPicPr>
            <a:picLocks noChangeAspect="1"/>
          </p:cNvPicPr>
          <p:nvPr>
            <a:audioFile r:link="rId18"/>
            <p:extLst>
              <p:ext uri="{DAA4B4D4-6D71-4841-9C94-3DE7FCFB9230}">
                <p14:media xmlns:p14="http://schemas.microsoft.com/office/powerpoint/2010/main" r:embed="rId17"/>
              </p:ext>
            </p:extLst>
          </p:nvPr>
        </p:nvPicPr>
        <p:blipFill>
          <a:blip r:embed="rId26"/>
          <a:stretch>
            <a:fillRect/>
          </a:stretch>
        </p:blipFill>
        <p:spPr>
          <a:xfrm>
            <a:off x="5002493" y="992198"/>
            <a:ext cx="609600" cy="609600"/>
          </a:xfrm>
          <a:prstGeom prst="rect">
            <a:avLst/>
          </a:prstGeom>
        </p:spPr>
      </p:pic>
      <p:pic>
        <p:nvPicPr>
          <p:cNvPr id="60" name="count-fun-4-pun.mp3">
            <a:hlinkClick r:id="" action="ppaction://media"/>
          </p:cNvPr>
          <p:cNvPicPr>
            <a:picLocks noChangeAspect="1"/>
          </p:cNvPicPr>
          <p:nvPr>
            <a:audioFile r:link="rId20"/>
            <p:extLst>
              <p:ext uri="{DAA4B4D4-6D71-4841-9C94-3DE7FCFB9230}">
                <p14:media xmlns:p14="http://schemas.microsoft.com/office/powerpoint/2010/main" r:embed="rId19"/>
              </p:ext>
            </p:extLst>
          </p:nvPr>
        </p:nvPicPr>
        <p:blipFill>
          <a:blip r:embed="rId26"/>
          <a:stretch>
            <a:fillRect/>
          </a:stretch>
        </p:blipFill>
        <p:spPr>
          <a:xfrm>
            <a:off x="5002493" y="2644889"/>
            <a:ext cx="609600" cy="609600"/>
          </a:xfrm>
          <a:prstGeom prst="rect">
            <a:avLst/>
          </a:prstGeom>
        </p:spPr>
      </p:pic>
      <p:pic>
        <p:nvPicPr>
          <p:cNvPr id="61" name="count-fun-5.mp3">
            <a:hlinkClick r:id="" action="ppaction://media"/>
          </p:cNvPr>
          <p:cNvPicPr>
            <a:picLocks noChangeAspect="1"/>
          </p:cNvPicPr>
          <p:nvPr>
            <a:audioFile r:link="rId22"/>
            <p:extLst>
              <p:ext uri="{DAA4B4D4-6D71-4841-9C94-3DE7FCFB9230}">
                <p14:media xmlns:p14="http://schemas.microsoft.com/office/powerpoint/2010/main" r:embed="rId21"/>
              </p:ext>
            </p:extLst>
          </p:nvPr>
        </p:nvPicPr>
        <p:blipFill>
          <a:blip r:embed="rId26"/>
          <a:stretch>
            <a:fillRect/>
          </a:stretch>
        </p:blipFill>
        <p:spPr>
          <a:xfrm>
            <a:off x="5002493" y="3547451"/>
            <a:ext cx="609600" cy="609600"/>
          </a:xfrm>
          <a:prstGeom prst="rect">
            <a:avLst/>
          </a:prstGeom>
        </p:spPr>
      </p:pic>
      <p:pic>
        <p:nvPicPr>
          <p:cNvPr id="62" name="count-fun-3-pun.mp3">
            <a:hlinkClick r:id="" action="ppaction://media"/>
          </p:cNvPr>
          <p:cNvPicPr>
            <a:picLocks noChangeAspect="1"/>
          </p:cNvPicPr>
          <p:nvPr>
            <a:audioFile r:link="rId24"/>
            <p:extLst>
              <p:ext uri="{DAA4B4D4-6D71-4841-9C94-3DE7FCFB9230}">
                <p14:media xmlns:p14="http://schemas.microsoft.com/office/powerpoint/2010/main" r:embed="rId23"/>
              </p:ext>
            </p:extLst>
          </p:nvPr>
        </p:nvPicPr>
        <p:blipFill>
          <a:blip r:embed="rId26"/>
          <a:stretch>
            <a:fillRect/>
          </a:stretch>
        </p:blipFill>
        <p:spPr>
          <a:xfrm>
            <a:off x="5002493" y="186089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150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7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7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7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7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7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7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97" dur="2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7" dur="2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7" dur="2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7" dur="2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7" dur="2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7" dur="2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7" dur="2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63" restart="whenNotActive" fill="hold" evtFilter="cancelBubble" nodeType="interactiveSeq">
                <p:stCondLst>
                  <p:cond evt="onClick" delay="0">
                    <p:tgtEl>
                      <p:spTgt spid="5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4" fill="hold">
                      <p:stCondLst>
                        <p:cond delay="0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7" dur="809" fill="hold"/>
                                        <p:tgtEl>
                                          <p:spTgt spid="5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5"/>
                  </p:tgtEl>
                </p:cond>
              </p:nextCondLst>
            </p:seq>
            <p:audio>
              <p:cMediaNode vol="80000">
                <p:cTn id="16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1"/>
                </p:tgtEl>
              </p:cMediaNode>
            </p:audio>
            <p:audio>
              <p:cMediaNode vol="80000">
                <p:cTn id="16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2"/>
                </p:tgtEl>
              </p:cMediaNode>
            </p:audio>
            <p:audio>
              <p:cMediaNode vol="80000">
                <p:cTn id="17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3"/>
                </p:tgtEl>
              </p:cMediaNode>
            </p:audio>
            <p:audio>
              <p:cMediaNode vol="80000">
                <p:cTn id="17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4"/>
                </p:tgtEl>
              </p:cMediaNode>
            </p:audio>
            <p:audio>
              <p:cMediaNode vol="80000">
                <p:cTn id="17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5"/>
                </p:tgtEl>
              </p:cMediaNode>
            </p:audio>
            <p:audio>
              <p:cMediaNode vol="80000">
                <p:cTn id="17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6"/>
                </p:tgtEl>
              </p:cMediaNode>
            </p:audio>
            <p:audio>
              <p:cMediaNode vol="80000">
                <p:cTn id="17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7"/>
                </p:tgtEl>
              </p:cMediaNode>
            </p:audio>
            <p:audio>
              <p:cMediaNode vol="80000">
                <p:cTn id="17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8"/>
                </p:tgtEl>
              </p:cMediaNode>
            </p:audio>
            <p:audio>
              <p:cMediaNode vol="80000">
                <p:cTn id="17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9"/>
                </p:tgtEl>
              </p:cMediaNode>
            </p:audio>
            <p:audio>
              <p:cMediaNode vol="80000">
                <p:cTn id="17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0"/>
                </p:tgtEl>
              </p:cMediaNode>
            </p:audio>
            <p:audio>
              <p:cMediaNode vol="80000">
                <p:cTn id="17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1"/>
                </p:tgtEl>
              </p:cMediaNode>
            </p:audio>
            <p:audio>
              <p:cMediaNode vol="80000">
                <p:cTn id="17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2"/>
                </p:tgtEl>
              </p:cMediaNode>
            </p:audio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9696" y="997433"/>
            <a:ext cx="4533479" cy="4521390"/>
          </a:xfrm>
        </p:spPr>
      </p:pic>
      <p:sp>
        <p:nvSpPr>
          <p:cNvPr id="29" name="Rounded Rectangle 28"/>
          <p:cNvSpPr/>
          <p:nvPr/>
        </p:nvSpPr>
        <p:spPr>
          <a:xfrm>
            <a:off x="4505121" y="748364"/>
            <a:ext cx="1803839" cy="431672"/>
          </a:xfrm>
          <a:prstGeom prst="roundRect">
            <a:avLst/>
          </a:prstGeom>
          <a:solidFill>
            <a:srgbClr val="15355C"/>
          </a:solidFill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じゅうにじ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2422934" y="1414004"/>
            <a:ext cx="1803839" cy="431672"/>
          </a:xfrm>
          <a:prstGeom prst="roundRect">
            <a:avLst/>
          </a:prstGeom>
          <a:solidFill>
            <a:srgbClr val="15355C"/>
          </a:solidFill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じゅういちじ</a:t>
            </a:r>
            <a:endParaRPr lang="en-US" sz="2000" b="1" dirty="0">
              <a:solidFill>
                <a:schemeClr val="bg1"/>
              </a:solidFill>
            </a:endParaRPr>
          </a:p>
        </p:txBody>
      </p:sp>
      <p:pic>
        <p:nvPicPr>
          <p:cNvPr id="36" name="count-ji-11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7"/>
          <a:stretch>
            <a:fillRect/>
          </a:stretch>
        </p:blipFill>
        <p:spPr>
          <a:xfrm rot="10800000">
            <a:off x="1846345" y="1290480"/>
            <a:ext cx="609600" cy="609600"/>
          </a:xfrm>
          <a:prstGeom prst="rect">
            <a:avLst/>
          </a:prstGeom>
        </p:spPr>
      </p:pic>
      <p:pic>
        <p:nvPicPr>
          <p:cNvPr id="3" name="count-ji-2.mp3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27"/>
          <a:stretch>
            <a:fillRect/>
          </a:stretch>
        </p:blipFill>
        <p:spPr>
          <a:xfrm>
            <a:off x="9001352" y="2182878"/>
            <a:ext cx="609600" cy="609600"/>
          </a:xfrm>
          <a:prstGeom prst="rect">
            <a:avLst/>
          </a:prstGeom>
        </p:spPr>
      </p:pic>
      <p:pic>
        <p:nvPicPr>
          <p:cNvPr id="6" name="count-ji-9.mp3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27"/>
          <a:stretch>
            <a:fillRect/>
          </a:stretch>
        </p:blipFill>
        <p:spPr>
          <a:xfrm rot="10800000">
            <a:off x="907607" y="2953328"/>
            <a:ext cx="609600" cy="609600"/>
          </a:xfrm>
          <a:prstGeom prst="rect">
            <a:avLst/>
          </a:prstGeom>
        </p:spPr>
      </p:pic>
      <p:pic>
        <p:nvPicPr>
          <p:cNvPr id="7" name="count-ji-7-shichi.mp3">
            <a:hlinkClick r:id="" action="ppaction://media"/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27"/>
          <a:stretch>
            <a:fillRect/>
          </a:stretch>
        </p:blipFill>
        <p:spPr>
          <a:xfrm rot="10800000">
            <a:off x="2038914" y="4615544"/>
            <a:ext cx="609600" cy="609600"/>
          </a:xfrm>
          <a:prstGeom prst="rect">
            <a:avLst/>
          </a:prstGeom>
        </p:spPr>
      </p:pic>
      <p:pic>
        <p:nvPicPr>
          <p:cNvPr id="8" name="count-ji-8.mp3">
            <a:hlinkClick r:id="" action="ppaction://media"/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27"/>
          <a:stretch>
            <a:fillRect/>
          </a:stretch>
        </p:blipFill>
        <p:spPr>
          <a:xfrm rot="10800000">
            <a:off x="1251342" y="3794687"/>
            <a:ext cx="609600" cy="609600"/>
          </a:xfrm>
          <a:prstGeom prst="rect">
            <a:avLst/>
          </a:prstGeom>
        </p:spPr>
      </p:pic>
      <p:pic>
        <p:nvPicPr>
          <p:cNvPr id="9" name="count-ji-6.mp3">
            <a:hlinkClick r:id="" action="ppaction://media"/>
          </p:cNvPr>
          <p:cNvPicPr>
            <a:picLocks noChangeAspect="1"/>
          </p:cNvPicPr>
          <p:nvPr>
            <a:audi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27"/>
          <a:stretch>
            <a:fillRect/>
          </a:stretch>
        </p:blipFill>
        <p:spPr>
          <a:xfrm rot="5400000">
            <a:off x="5102240" y="5718621"/>
            <a:ext cx="609600" cy="663584"/>
          </a:xfrm>
          <a:prstGeom prst="rect">
            <a:avLst/>
          </a:prstGeom>
        </p:spPr>
      </p:pic>
      <p:pic>
        <p:nvPicPr>
          <p:cNvPr id="10" name="count-ji-4.mp3">
            <a:hlinkClick r:id="" action="ppaction://media"/>
          </p:cNvPr>
          <p:cNvPicPr>
            <a:picLocks noChangeAspect="1"/>
          </p:cNvPicPr>
          <p:nvPr>
            <a:audioFile r:link="rId14"/>
            <p:extLst>
              <p:ext uri="{DAA4B4D4-6D71-4841-9C94-3DE7FCFB9230}">
                <p14:media xmlns:p14="http://schemas.microsoft.com/office/powerpoint/2010/main" r:embed="rId13"/>
              </p:ext>
            </p:extLst>
          </p:nvPr>
        </p:nvPicPr>
        <p:blipFill>
          <a:blip r:embed="rId27"/>
          <a:stretch>
            <a:fillRect/>
          </a:stretch>
        </p:blipFill>
        <p:spPr>
          <a:xfrm>
            <a:off x="8950871" y="3906406"/>
            <a:ext cx="609600" cy="609600"/>
          </a:xfrm>
          <a:prstGeom prst="rect">
            <a:avLst/>
          </a:prstGeom>
        </p:spPr>
      </p:pic>
      <p:pic>
        <p:nvPicPr>
          <p:cNvPr id="11" name="count-ji-5.mp3">
            <a:hlinkClick r:id="" action="ppaction://media"/>
          </p:cNvPr>
          <p:cNvPicPr>
            <a:picLocks noChangeAspect="1"/>
          </p:cNvPicPr>
          <p:nvPr>
            <a:audioFile r:link="rId16"/>
            <p:extLst>
              <p:ext uri="{DAA4B4D4-6D71-4841-9C94-3DE7FCFB9230}">
                <p14:media xmlns:p14="http://schemas.microsoft.com/office/powerpoint/2010/main" r:embed="rId15"/>
              </p:ext>
            </p:extLst>
          </p:nvPr>
        </p:nvPicPr>
        <p:blipFill>
          <a:blip r:embed="rId27"/>
          <a:stretch>
            <a:fillRect/>
          </a:stretch>
        </p:blipFill>
        <p:spPr>
          <a:xfrm>
            <a:off x="8113708" y="4677349"/>
            <a:ext cx="609600" cy="609600"/>
          </a:xfrm>
          <a:prstGeom prst="rect">
            <a:avLst/>
          </a:prstGeom>
        </p:spPr>
      </p:pic>
      <p:pic>
        <p:nvPicPr>
          <p:cNvPr id="12" name="count-ji-3.mp3">
            <a:hlinkClick r:id="" action="ppaction://media"/>
          </p:cNvPr>
          <p:cNvPicPr>
            <a:picLocks noChangeAspect="1"/>
          </p:cNvPicPr>
          <p:nvPr>
            <a:audioFile r:link="rId18"/>
            <p:extLst>
              <p:ext uri="{DAA4B4D4-6D71-4841-9C94-3DE7FCFB9230}">
                <p14:media xmlns:p14="http://schemas.microsoft.com/office/powerpoint/2010/main" r:embed="rId17"/>
              </p:ext>
            </p:extLst>
          </p:nvPr>
        </p:nvPicPr>
        <p:blipFill>
          <a:blip r:embed="rId27"/>
          <a:stretch>
            <a:fillRect/>
          </a:stretch>
        </p:blipFill>
        <p:spPr>
          <a:xfrm>
            <a:off x="9225682" y="2998661"/>
            <a:ext cx="609600" cy="609600"/>
          </a:xfrm>
          <a:prstGeom prst="rect">
            <a:avLst/>
          </a:prstGeom>
        </p:spPr>
      </p:pic>
      <p:pic>
        <p:nvPicPr>
          <p:cNvPr id="37" name="count-ji-1.mp3 (1)">
            <a:hlinkClick r:id="" action="ppaction://media"/>
          </p:cNvPr>
          <p:cNvPicPr>
            <a:picLocks noChangeAspect="1"/>
          </p:cNvPicPr>
          <p:nvPr>
            <a:audioFile r:link="rId20"/>
            <p:extLst>
              <p:ext uri="{DAA4B4D4-6D71-4841-9C94-3DE7FCFB9230}">
                <p14:media xmlns:p14="http://schemas.microsoft.com/office/powerpoint/2010/main" r:embed="rId19"/>
              </p:ext>
            </p:extLst>
          </p:nvPr>
        </p:nvPicPr>
        <p:blipFill>
          <a:blip r:embed="rId27"/>
          <a:stretch>
            <a:fillRect/>
          </a:stretch>
        </p:blipFill>
        <p:spPr>
          <a:xfrm>
            <a:off x="8178616" y="1300002"/>
            <a:ext cx="609600" cy="609600"/>
          </a:xfrm>
          <a:prstGeom prst="rect">
            <a:avLst/>
          </a:prstGeom>
        </p:spPr>
      </p:pic>
      <p:pic>
        <p:nvPicPr>
          <p:cNvPr id="38" name="count-ji-12.mp3">
            <a:hlinkClick r:id="" action="ppaction://media"/>
          </p:cNvPr>
          <p:cNvPicPr>
            <a:picLocks noChangeAspect="1"/>
          </p:cNvPicPr>
          <p:nvPr>
            <a:audioFile r:link="rId22"/>
            <p:extLst>
              <p:ext uri="{DAA4B4D4-6D71-4841-9C94-3DE7FCFB9230}">
                <p14:media xmlns:p14="http://schemas.microsoft.com/office/powerpoint/2010/main" r:embed="rId21"/>
              </p:ext>
            </p:extLst>
          </p:nvPr>
        </p:nvPicPr>
        <p:blipFill>
          <a:blip r:embed="rId27"/>
          <a:stretch>
            <a:fillRect/>
          </a:stretch>
        </p:blipFill>
        <p:spPr>
          <a:xfrm>
            <a:off x="5039091" y="201989"/>
            <a:ext cx="609600" cy="609600"/>
          </a:xfrm>
          <a:prstGeom prst="rect">
            <a:avLst/>
          </a:prstGeom>
        </p:spPr>
      </p:pic>
      <p:pic>
        <p:nvPicPr>
          <p:cNvPr id="39" name="count-ji-10.mp3">
            <a:hlinkClick r:id="" action="ppaction://media"/>
          </p:cNvPr>
          <p:cNvPicPr>
            <a:picLocks noChangeAspect="1"/>
          </p:cNvPicPr>
          <p:nvPr>
            <a:audioFile r:link="rId24"/>
            <p:extLst>
              <p:ext uri="{DAA4B4D4-6D71-4841-9C94-3DE7FCFB9230}">
                <p14:media xmlns:p14="http://schemas.microsoft.com/office/powerpoint/2010/main" r:embed="rId23"/>
              </p:ext>
            </p:extLst>
          </p:nvPr>
        </p:nvPicPr>
        <p:blipFill>
          <a:blip r:embed="rId27"/>
          <a:stretch>
            <a:fillRect/>
          </a:stretch>
        </p:blipFill>
        <p:spPr>
          <a:xfrm rot="10800000">
            <a:off x="1142389" y="2212701"/>
            <a:ext cx="609600" cy="609600"/>
          </a:xfrm>
          <a:prstGeom prst="rect">
            <a:avLst/>
          </a:prstGeom>
        </p:spPr>
      </p:pic>
      <p:sp>
        <p:nvSpPr>
          <p:cNvPr id="28" name="Rounded Rectangle 27"/>
          <p:cNvSpPr/>
          <p:nvPr/>
        </p:nvSpPr>
        <p:spPr>
          <a:xfrm>
            <a:off x="6354427" y="1358900"/>
            <a:ext cx="1803839" cy="431672"/>
          </a:xfrm>
          <a:prstGeom prst="roundRect">
            <a:avLst/>
          </a:prstGeom>
          <a:solidFill>
            <a:srgbClr val="15355C"/>
          </a:solidFill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いちじ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7188554" y="2271842"/>
            <a:ext cx="1803839" cy="431672"/>
          </a:xfrm>
          <a:prstGeom prst="roundRect">
            <a:avLst/>
          </a:prstGeom>
          <a:solidFill>
            <a:srgbClr val="15355C"/>
          </a:solidFill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にじ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41" name="Rounded Rectangle 40"/>
          <p:cNvSpPr/>
          <p:nvPr/>
        </p:nvSpPr>
        <p:spPr>
          <a:xfrm>
            <a:off x="7421843" y="3087625"/>
            <a:ext cx="1803839" cy="431672"/>
          </a:xfrm>
          <a:prstGeom prst="roundRect">
            <a:avLst/>
          </a:prstGeom>
          <a:solidFill>
            <a:srgbClr val="15355C"/>
          </a:solidFill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さんじ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42" name="Rounded Rectangle 41"/>
          <p:cNvSpPr/>
          <p:nvPr/>
        </p:nvSpPr>
        <p:spPr>
          <a:xfrm>
            <a:off x="7159495" y="3995370"/>
            <a:ext cx="1803839" cy="431672"/>
          </a:xfrm>
          <a:prstGeom prst="roundRect">
            <a:avLst/>
          </a:prstGeom>
          <a:solidFill>
            <a:srgbClr val="15355C"/>
          </a:solidFill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よじ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43" name="Rounded Rectangle 42"/>
          <p:cNvSpPr/>
          <p:nvPr/>
        </p:nvSpPr>
        <p:spPr>
          <a:xfrm>
            <a:off x="6308960" y="4704508"/>
            <a:ext cx="1803839" cy="431672"/>
          </a:xfrm>
          <a:prstGeom prst="roundRect">
            <a:avLst/>
          </a:prstGeom>
          <a:solidFill>
            <a:srgbClr val="15355C"/>
          </a:solidFill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ごじ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44" name="Rounded Rectangle 43"/>
          <p:cNvSpPr/>
          <p:nvPr/>
        </p:nvSpPr>
        <p:spPr>
          <a:xfrm>
            <a:off x="1848479" y="3895832"/>
            <a:ext cx="1803839" cy="431672"/>
          </a:xfrm>
          <a:prstGeom prst="roundRect">
            <a:avLst/>
          </a:prstGeom>
          <a:solidFill>
            <a:srgbClr val="15355C"/>
          </a:solidFill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はちじ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45" name="Rounded Rectangle 44"/>
          <p:cNvSpPr/>
          <p:nvPr/>
        </p:nvSpPr>
        <p:spPr>
          <a:xfrm>
            <a:off x="2660984" y="4704508"/>
            <a:ext cx="1803839" cy="431672"/>
          </a:xfrm>
          <a:prstGeom prst="roundRect">
            <a:avLst/>
          </a:prstGeom>
          <a:solidFill>
            <a:srgbClr val="15355C"/>
          </a:solidFill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しちじ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46" name="Rounded Rectangle 45"/>
          <p:cNvSpPr/>
          <p:nvPr/>
        </p:nvSpPr>
        <p:spPr>
          <a:xfrm>
            <a:off x="4464823" y="5286949"/>
            <a:ext cx="1803839" cy="431672"/>
          </a:xfrm>
          <a:prstGeom prst="roundRect">
            <a:avLst/>
          </a:prstGeom>
          <a:solidFill>
            <a:srgbClr val="15355C"/>
          </a:solidFill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ろくじ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47" name="Rounded Rectangle 46"/>
          <p:cNvSpPr/>
          <p:nvPr/>
        </p:nvSpPr>
        <p:spPr>
          <a:xfrm>
            <a:off x="1716599" y="2308231"/>
            <a:ext cx="1803839" cy="431672"/>
          </a:xfrm>
          <a:prstGeom prst="roundRect">
            <a:avLst/>
          </a:prstGeom>
          <a:solidFill>
            <a:srgbClr val="15355C"/>
          </a:solidFill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じゅうじ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48" name="Rounded Rectangle 47"/>
          <p:cNvSpPr/>
          <p:nvPr/>
        </p:nvSpPr>
        <p:spPr>
          <a:xfrm>
            <a:off x="1517207" y="3087625"/>
            <a:ext cx="1803839" cy="431672"/>
          </a:xfrm>
          <a:prstGeom prst="roundRect">
            <a:avLst/>
          </a:prstGeom>
          <a:solidFill>
            <a:srgbClr val="15355C"/>
          </a:solidFill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くじ</a:t>
            </a:r>
            <a:endParaRPr 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7292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8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6"/>
                </p:tgtEl>
              </p:cMediaNode>
            </p:audio>
            <p:seq concurrent="1" nextAc="seek">
              <p:cTn id="85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6" fill="hold">
                      <p:stCondLst>
                        <p:cond delay="0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9" dur="6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9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seq concurrent="1" nextAc="seek">
              <p:cTn id="91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5" dur="52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9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seq concurrent="1" nextAc="seek">
              <p:cTn id="9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8" fill="hold">
                      <p:stCondLst>
                        <p:cond delay="0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1" dur="75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>
                <p:cTn id="10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seq concurrent="1" nextAc="seek">
              <p:cTn id="103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4" fill="hold">
                      <p:stCondLst>
                        <p:cond delay="0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7" dur="73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audio>
              <p:cMediaNode vol="80000">
                <p:cTn id="10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seq concurrent="1" nextAc="seek">
              <p:cTn id="109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0" fill="hold">
                      <p:stCondLst>
                        <p:cond delay="0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3" dur="679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audio>
              <p:cMediaNode vol="80000">
                <p:cTn id="11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  <p:seq concurrent="1" nextAc="seek">
              <p:cTn id="115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6" fill="hold">
                      <p:stCondLst>
                        <p:cond delay="0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9" dur="60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audio>
              <p:cMediaNode vol="80000">
                <p:cTn id="1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  <p:seq concurrent="1" nextAc="seek">
              <p:cTn id="121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2" fill="hold">
                      <p:stCondLst>
                        <p:cond delay="0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5" dur="548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audio>
              <p:cMediaNode vol="80000">
                <p:cTn id="12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  <p:seq concurrent="1" nextAc="seek">
              <p:cTn id="127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8" fill="hold">
                      <p:stCondLst>
                        <p:cond delay="0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1" dur="73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audio>
              <p:cMediaNode vol="80000">
                <p:cTn id="13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  <p:seq concurrent="1" nextAc="seek">
              <p:cTn id="133" restart="whenNotActive" fill="hold" evtFilter="cancelBubble" nodeType="interactiveSeq">
                <p:stCondLst>
                  <p:cond evt="onClick" delay="0">
                    <p:tgtEl>
                      <p:spTgt spid="3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4" fill="hold">
                      <p:stCondLst>
                        <p:cond delay="0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7" dur="653" fill="hold"/>
                                        <p:tgtEl>
                                          <p:spTgt spid="3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7"/>
                  </p:tgtEl>
                </p:cond>
              </p:nextCondLst>
            </p:seq>
            <p:audio>
              <p:cMediaNode vol="80000">
                <p:cTn id="13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7"/>
                </p:tgtEl>
              </p:cMediaNode>
            </p:audio>
            <p:seq concurrent="1" nextAc="seek">
              <p:cTn id="139" restart="whenNotActive" fill="hold" evtFilter="cancelBubble" nodeType="interactiveSeq">
                <p:stCondLst>
                  <p:cond evt="onClick" delay="0">
                    <p:tgtEl>
                      <p:spTgt spid="3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0" fill="hold">
                      <p:stCondLst>
                        <p:cond delay="0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3" dur="809" fill="hold"/>
                                        <p:tgtEl>
                                          <p:spTgt spid="3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8"/>
                  </p:tgtEl>
                </p:cond>
              </p:nextCondLst>
            </p:seq>
            <p:audio>
              <p:cMediaNode vol="80000">
                <p:cTn id="14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8"/>
                </p:tgtEl>
              </p:cMediaNode>
            </p:audio>
            <p:seq concurrent="1" nextAc="seek">
              <p:cTn id="145" restart="whenNotActive" fill="hold" evtFilter="cancelBubble" nodeType="interactiveSeq">
                <p:stCondLst>
                  <p:cond evt="onClick" delay="0">
                    <p:tgtEl>
                      <p:spTgt spid="3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6" fill="hold">
                      <p:stCondLst>
                        <p:cond delay="0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9" dur="705" fill="hold"/>
                                        <p:tgtEl>
                                          <p:spTgt spid="3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9"/>
                  </p:tgtEl>
                </p:cond>
              </p:nextCondLst>
            </p:seq>
            <p:audio>
              <p:cMediaNode vol="100000">
                <p:cTn id="15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9"/>
                </p:tgtEl>
              </p:cMediaNode>
            </p:audio>
          </p:childTnLst>
        </p:cTn>
      </p:par>
    </p:tnLst>
    <p:bldLst>
      <p:bldP spid="29" grpId="0" animBg="1"/>
      <p:bldP spid="30" grpId="0" animBg="1"/>
      <p:bldP spid="28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9222" l="0" r="100000">
                        <a14:foregroundMark x1="17121" y1="13619" x2="85214" y2="89494"/>
                        <a14:foregroundMark x1="88327" y1="16732" x2="15564" y2="78988"/>
                        <a14:foregroundMark x1="61479" y1="9339" x2="5058" y2="31907"/>
                        <a14:foregroundMark x1="61089" y1="17899" x2="778" y2="57588"/>
                        <a14:foregroundMark x1="64202" y1="23346" x2="8171" y2="88327"/>
                        <a14:foregroundMark x1="61479" y1="40078" x2="16342" y2="78988"/>
                        <a14:foregroundMark x1="90272" y1="42802" x2="35019" y2="96887"/>
                        <a14:foregroundMark x1="81323" y1="56420" x2="50195" y2="97665"/>
                        <a14:foregroundMark x1="94942" y1="65370" x2="68482" y2="95331"/>
                        <a14:foregroundMark x1="66148" y1="64981" x2="30739" y2="84825"/>
                        <a14:foregroundMark x1="40078" y1="65370" x2="17510" y2="84047"/>
                        <a14:foregroundMark x1="77821" y1="24903" x2="61479" y2="3696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023" y="48833"/>
            <a:ext cx="1633248" cy="1633248"/>
          </a:xfrm>
          <a:prstGeom prst="rect">
            <a:avLst/>
          </a:prstGeom>
        </p:spPr>
      </p:pic>
      <p:pic>
        <p:nvPicPr>
          <p:cNvPr id="5" name="Picture 4" descr="Style Selections Analog Round Indoor Wall Clock in the Clocks department at  Lowes.com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6148" l="2963" r="100000">
                        <a14:foregroundMark x1="30667" y1="17333" x2="79111" y2="77926"/>
                        <a14:foregroundMark x1="83407" y1="26667" x2="15259" y2="76148"/>
                        <a14:foregroundMark x1="51556" y1="14963" x2="15704" y2="25185"/>
                        <a14:foregroundMark x1="53481" y1="17333" x2="16593" y2="67259"/>
                        <a14:foregroundMark x1="67407" y1="24741" x2="10963" y2="52741"/>
                        <a14:foregroundMark x1="65630" y1="27556" x2="8593" y2="45333"/>
                        <a14:foregroundMark x1="69333" y1="52296" x2="45481" y2="87259"/>
                        <a14:foregroundMark x1="83852" y1="51407" x2="42667" y2="81778"/>
                        <a14:foregroundMark x1="59111" y1="52296" x2="18519" y2="80741"/>
                        <a14:foregroundMark x1="65185" y1="72444" x2="49778" y2="85037"/>
                        <a14:foregroundMark x1="32444" y1="31259" x2="6370" y2="53185"/>
                        <a14:foregroundMark x1="24593" y1="51852" x2="16593" y2="70074"/>
                        <a14:foregroundMark x1="29630" y1="64444" x2="10519" y2="78963"/>
                        <a14:foregroundMark x1="26370" y1="62519" x2="15704" y2="73333"/>
                        <a14:foregroundMark x1="24000" y1="62519" x2="21185" y2="73778"/>
                        <a14:foregroundMark x1="77778" y1="55111" x2="74963" y2="737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7568" y="73729"/>
            <a:ext cx="1638252" cy="1638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77535" y="1716931"/>
            <a:ext cx="1098112" cy="717789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175647" y="1716931"/>
            <a:ext cx="1098112" cy="717789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33357" y="2340484"/>
            <a:ext cx="752224" cy="227156"/>
          </a:xfrm>
          <a:prstGeom prst="rect">
            <a:avLst/>
          </a:prstGeom>
          <a:solidFill>
            <a:srgbClr val="00206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GIỜ </a:t>
            </a:r>
          </a:p>
        </p:txBody>
      </p:sp>
      <p:sp>
        <p:nvSpPr>
          <p:cNvPr id="9" name="Rectangle 8"/>
          <p:cNvSpPr/>
          <p:nvPr/>
        </p:nvSpPr>
        <p:spPr>
          <a:xfrm>
            <a:off x="1387691" y="2335534"/>
            <a:ext cx="752224" cy="227156"/>
          </a:xfrm>
          <a:prstGeom prst="rect">
            <a:avLst/>
          </a:prstGeom>
          <a:solidFill>
            <a:srgbClr val="00206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PHÚT</a:t>
            </a:r>
          </a:p>
        </p:txBody>
      </p:sp>
      <p:sp>
        <p:nvSpPr>
          <p:cNvPr id="10" name="Rectangle 9"/>
          <p:cNvSpPr/>
          <p:nvPr/>
        </p:nvSpPr>
        <p:spPr>
          <a:xfrm>
            <a:off x="2542025" y="1716931"/>
            <a:ext cx="1098112" cy="717789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640137" y="1716931"/>
            <a:ext cx="1098112" cy="717789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697847" y="2340484"/>
            <a:ext cx="752224" cy="227156"/>
          </a:xfrm>
          <a:prstGeom prst="rect">
            <a:avLst/>
          </a:prstGeom>
          <a:solidFill>
            <a:srgbClr val="00206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GIỜ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852181" y="2335534"/>
            <a:ext cx="752224" cy="227156"/>
          </a:xfrm>
          <a:prstGeom prst="rect">
            <a:avLst/>
          </a:prstGeom>
          <a:solidFill>
            <a:srgbClr val="00206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PHÚT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984633" y="1716931"/>
            <a:ext cx="1098112" cy="717789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082745" y="1716931"/>
            <a:ext cx="1098112" cy="717789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5140455" y="2340484"/>
            <a:ext cx="752224" cy="227156"/>
          </a:xfrm>
          <a:prstGeom prst="rect">
            <a:avLst/>
          </a:prstGeom>
          <a:solidFill>
            <a:srgbClr val="00206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GIỜ </a:t>
            </a:r>
          </a:p>
        </p:txBody>
      </p:sp>
      <p:sp>
        <p:nvSpPr>
          <p:cNvPr id="17" name="Rectangle 16"/>
          <p:cNvSpPr/>
          <p:nvPr/>
        </p:nvSpPr>
        <p:spPr>
          <a:xfrm>
            <a:off x="6294789" y="2335534"/>
            <a:ext cx="752224" cy="227156"/>
          </a:xfrm>
          <a:prstGeom prst="rect">
            <a:avLst/>
          </a:prstGeom>
          <a:solidFill>
            <a:srgbClr val="00206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PHÚT</a:t>
            </a:r>
          </a:p>
        </p:txBody>
      </p:sp>
      <p:sp>
        <p:nvSpPr>
          <p:cNvPr id="18" name="Rectangle 17"/>
          <p:cNvSpPr/>
          <p:nvPr/>
        </p:nvSpPr>
        <p:spPr>
          <a:xfrm>
            <a:off x="7419334" y="1716931"/>
            <a:ext cx="1098112" cy="717789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517446" y="1716931"/>
            <a:ext cx="1098112" cy="717789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7575156" y="2340484"/>
            <a:ext cx="752224" cy="227156"/>
          </a:xfrm>
          <a:prstGeom prst="rect">
            <a:avLst/>
          </a:prstGeom>
          <a:solidFill>
            <a:srgbClr val="00206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GIỜ </a:t>
            </a:r>
          </a:p>
        </p:txBody>
      </p:sp>
      <p:sp>
        <p:nvSpPr>
          <p:cNvPr id="21" name="Rectangle 20"/>
          <p:cNvSpPr/>
          <p:nvPr/>
        </p:nvSpPr>
        <p:spPr>
          <a:xfrm>
            <a:off x="8729490" y="2335534"/>
            <a:ext cx="752224" cy="227156"/>
          </a:xfrm>
          <a:prstGeom prst="rect">
            <a:avLst/>
          </a:prstGeom>
          <a:solidFill>
            <a:srgbClr val="00206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PHÚT</a:t>
            </a:r>
          </a:p>
        </p:txBody>
      </p:sp>
      <p:sp>
        <p:nvSpPr>
          <p:cNvPr id="22" name="Rectangle 21"/>
          <p:cNvSpPr/>
          <p:nvPr/>
        </p:nvSpPr>
        <p:spPr>
          <a:xfrm>
            <a:off x="9883824" y="1711981"/>
            <a:ext cx="1098112" cy="717789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10981936" y="1711981"/>
            <a:ext cx="1098112" cy="717789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10039646" y="2335534"/>
            <a:ext cx="752224" cy="227156"/>
          </a:xfrm>
          <a:prstGeom prst="rect">
            <a:avLst/>
          </a:prstGeom>
          <a:solidFill>
            <a:srgbClr val="00206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GIỜ </a:t>
            </a:r>
          </a:p>
        </p:txBody>
      </p:sp>
      <p:sp>
        <p:nvSpPr>
          <p:cNvPr id="25" name="Rectangle 24"/>
          <p:cNvSpPr/>
          <p:nvPr/>
        </p:nvSpPr>
        <p:spPr>
          <a:xfrm>
            <a:off x="11193980" y="2330584"/>
            <a:ext cx="752224" cy="227156"/>
          </a:xfrm>
          <a:prstGeom prst="rect">
            <a:avLst/>
          </a:prstGeom>
          <a:solidFill>
            <a:srgbClr val="00206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PHÚT</a:t>
            </a:r>
          </a:p>
        </p:txBody>
      </p:sp>
      <p:sp>
        <p:nvSpPr>
          <p:cNvPr id="29" name="Rectangle 28"/>
          <p:cNvSpPr/>
          <p:nvPr/>
        </p:nvSpPr>
        <p:spPr>
          <a:xfrm>
            <a:off x="104128" y="5928044"/>
            <a:ext cx="1098112" cy="717789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1202240" y="5928044"/>
            <a:ext cx="1098112" cy="717789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259950" y="6551597"/>
            <a:ext cx="752224" cy="227156"/>
          </a:xfrm>
          <a:prstGeom prst="rect">
            <a:avLst/>
          </a:prstGeom>
          <a:solidFill>
            <a:srgbClr val="00206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GIỜ </a:t>
            </a:r>
          </a:p>
        </p:txBody>
      </p:sp>
      <p:sp>
        <p:nvSpPr>
          <p:cNvPr id="32" name="Rectangle 31"/>
          <p:cNvSpPr/>
          <p:nvPr/>
        </p:nvSpPr>
        <p:spPr>
          <a:xfrm>
            <a:off x="1414284" y="6546647"/>
            <a:ext cx="752224" cy="227156"/>
          </a:xfrm>
          <a:prstGeom prst="rect">
            <a:avLst/>
          </a:prstGeom>
          <a:solidFill>
            <a:srgbClr val="00206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PHÚT</a:t>
            </a:r>
          </a:p>
        </p:txBody>
      </p:sp>
      <p:sp>
        <p:nvSpPr>
          <p:cNvPr id="33" name="Rectangle 32"/>
          <p:cNvSpPr/>
          <p:nvPr/>
        </p:nvSpPr>
        <p:spPr>
          <a:xfrm>
            <a:off x="2568618" y="5928044"/>
            <a:ext cx="1098112" cy="717789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3666730" y="5928044"/>
            <a:ext cx="1098112" cy="717789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2724440" y="6551597"/>
            <a:ext cx="752224" cy="227156"/>
          </a:xfrm>
          <a:prstGeom prst="rect">
            <a:avLst/>
          </a:prstGeom>
          <a:solidFill>
            <a:srgbClr val="00206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GIỜ </a:t>
            </a:r>
          </a:p>
        </p:txBody>
      </p:sp>
      <p:sp>
        <p:nvSpPr>
          <p:cNvPr id="36" name="Rectangle 35"/>
          <p:cNvSpPr/>
          <p:nvPr/>
        </p:nvSpPr>
        <p:spPr>
          <a:xfrm>
            <a:off x="3878774" y="6546647"/>
            <a:ext cx="752224" cy="227156"/>
          </a:xfrm>
          <a:prstGeom prst="rect">
            <a:avLst/>
          </a:prstGeom>
          <a:solidFill>
            <a:srgbClr val="00206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PHÚT</a:t>
            </a:r>
          </a:p>
        </p:txBody>
      </p:sp>
      <p:sp>
        <p:nvSpPr>
          <p:cNvPr id="37" name="Rectangle 36"/>
          <p:cNvSpPr/>
          <p:nvPr/>
        </p:nvSpPr>
        <p:spPr>
          <a:xfrm>
            <a:off x="5011226" y="5928044"/>
            <a:ext cx="1098112" cy="717789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6109338" y="5928044"/>
            <a:ext cx="1098112" cy="717789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5167048" y="6551597"/>
            <a:ext cx="752224" cy="227156"/>
          </a:xfrm>
          <a:prstGeom prst="rect">
            <a:avLst/>
          </a:prstGeom>
          <a:solidFill>
            <a:srgbClr val="00206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GIỜ </a:t>
            </a:r>
          </a:p>
        </p:txBody>
      </p:sp>
      <p:sp>
        <p:nvSpPr>
          <p:cNvPr id="40" name="Rectangle 39"/>
          <p:cNvSpPr/>
          <p:nvPr/>
        </p:nvSpPr>
        <p:spPr>
          <a:xfrm>
            <a:off x="6321382" y="6546647"/>
            <a:ext cx="752224" cy="227156"/>
          </a:xfrm>
          <a:prstGeom prst="rect">
            <a:avLst/>
          </a:prstGeom>
          <a:solidFill>
            <a:srgbClr val="00206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PHÚT</a:t>
            </a:r>
          </a:p>
        </p:txBody>
      </p:sp>
      <p:sp>
        <p:nvSpPr>
          <p:cNvPr id="41" name="Rectangle 40"/>
          <p:cNvSpPr/>
          <p:nvPr/>
        </p:nvSpPr>
        <p:spPr>
          <a:xfrm>
            <a:off x="7445927" y="5928044"/>
            <a:ext cx="1098112" cy="717789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8544039" y="5928044"/>
            <a:ext cx="1098112" cy="717789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7601749" y="6551597"/>
            <a:ext cx="752224" cy="227156"/>
          </a:xfrm>
          <a:prstGeom prst="rect">
            <a:avLst/>
          </a:prstGeom>
          <a:solidFill>
            <a:srgbClr val="00206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GIỜ </a:t>
            </a:r>
          </a:p>
        </p:txBody>
      </p:sp>
      <p:sp>
        <p:nvSpPr>
          <p:cNvPr id="44" name="Rectangle 43"/>
          <p:cNvSpPr/>
          <p:nvPr/>
        </p:nvSpPr>
        <p:spPr>
          <a:xfrm>
            <a:off x="8756083" y="6546647"/>
            <a:ext cx="752224" cy="227156"/>
          </a:xfrm>
          <a:prstGeom prst="rect">
            <a:avLst/>
          </a:prstGeom>
          <a:solidFill>
            <a:srgbClr val="00206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PHÚT</a:t>
            </a:r>
          </a:p>
        </p:txBody>
      </p:sp>
      <p:sp>
        <p:nvSpPr>
          <p:cNvPr id="45" name="Rectangle 44"/>
          <p:cNvSpPr/>
          <p:nvPr/>
        </p:nvSpPr>
        <p:spPr>
          <a:xfrm>
            <a:off x="9910417" y="5923094"/>
            <a:ext cx="1098112" cy="717789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11008529" y="5923094"/>
            <a:ext cx="1098112" cy="717789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10066239" y="6546647"/>
            <a:ext cx="752224" cy="227156"/>
          </a:xfrm>
          <a:prstGeom prst="rect">
            <a:avLst/>
          </a:prstGeom>
          <a:solidFill>
            <a:srgbClr val="00206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GIỜ </a:t>
            </a:r>
          </a:p>
        </p:txBody>
      </p:sp>
      <p:sp>
        <p:nvSpPr>
          <p:cNvPr id="48" name="Rectangle 47"/>
          <p:cNvSpPr/>
          <p:nvPr/>
        </p:nvSpPr>
        <p:spPr>
          <a:xfrm>
            <a:off x="11220573" y="6541697"/>
            <a:ext cx="752224" cy="227156"/>
          </a:xfrm>
          <a:prstGeom prst="rect">
            <a:avLst/>
          </a:prstGeom>
          <a:solidFill>
            <a:srgbClr val="00206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PHÚT</a:t>
            </a:r>
          </a:p>
        </p:txBody>
      </p:sp>
      <p:pic>
        <p:nvPicPr>
          <p:cNvPr id="51" name="Picture 2" descr="Clocks Clip Art: Hour &amp; Half Hour by Primary Pearls | TpT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4377" y="4011713"/>
            <a:ext cx="1784706" cy="1826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51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42"/>
          <a:stretch/>
        </p:blipFill>
        <p:spPr>
          <a:xfrm>
            <a:off x="4941083" y="3835026"/>
            <a:ext cx="2224694" cy="2088068"/>
          </a:xfrm>
          <a:prstGeom prst="rect">
            <a:avLst/>
          </a:prstGeom>
        </p:spPr>
      </p:pic>
      <p:pic>
        <p:nvPicPr>
          <p:cNvPr id="53" name="Content Placeholder 5"/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100000" l="667" r="100000">
                        <a14:foregroundMark x1="20200" y1="17112" x2="81133" y2="86096"/>
                        <a14:foregroundMark x1="79733" y1="12834" x2="16600" y2="81083"/>
                        <a14:foregroundMark x1="51733" y1="15709" x2="13067" y2="48061"/>
                        <a14:foregroundMark x1="91200" y1="51604" x2="47467" y2="78209"/>
                        <a14:foregroundMark x1="43867" y1="62433" x2="86133" y2="71056"/>
                        <a14:foregroundMark x1="76133" y1="89706" x2="86133" y2="99064"/>
                        <a14:foregroundMark x1="86133" y1="92580" x2="77533" y2="73930"/>
                        <a14:foregroundMark x1="91867" y1="47326" x2="88333" y2="69586"/>
                        <a14:foregroundMark x1="89000" y1="81818" x2="89000" y2="88302"/>
                        <a14:foregroundMark x1="81133" y1="89706" x2="67533" y2="64572"/>
                        <a14:foregroundMark x1="72533" y1="41578" x2="21667" y2="61698"/>
                        <a14:foregroundMark x1="31667" y1="22193" x2="45333" y2="81083"/>
                        <a14:foregroundMark x1="45333" y1="81083" x2="47467" y2="82553"/>
                        <a14:foregroundMark x1="21667" y1="48061" x2="20200" y2="63102"/>
                        <a14:foregroundMark x1="18067" y1="45187" x2="20200" y2="43717"/>
                        <a14:foregroundMark x1="20933" y1="43717" x2="38133" y2="58824"/>
                        <a14:foregroundMark x1="70400" y1="33690" x2="81133" y2="37968"/>
                        <a14:foregroundMark x1="84733" y1="41578" x2="86133" y2="42981"/>
                        <a14:foregroundMark x1="86133" y1="41578" x2="79733" y2="32219"/>
                        <a14:foregroundMark x1="76867" y1="27206" x2="65400" y2="15709"/>
                        <a14:foregroundMark x1="56800" y1="9225" x2="50333" y2="10628"/>
                        <a14:foregroundMark x1="43867" y1="12099" x2="44600" y2="1784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530" y="3949631"/>
            <a:ext cx="1890978" cy="1885936"/>
          </a:xfrm>
          <a:prstGeom prst="rect">
            <a:avLst/>
          </a:prstGeom>
        </p:spPr>
      </p:pic>
      <p:pic>
        <p:nvPicPr>
          <p:cNvPr id="56" name="Picture 2" descr="5h">
            <a:extLst>
              <a:ext uri="{FF2B5EF4-FFF2-40B4-BE49-F238E27FC236}">
                <a16:creationId xmlns:a16="http://schemas.microsoft.com/office/drawing/2014/main" id="{C3209478-1321-4CE9-A6EB-4D4A8DBE52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212" b="98586" l="4800" r="98600">
                        <a14:foregroundMark x1="46400" y1="21616" x2="12400" y2="47677"/>
                        <a14:foregroundMark x1="43400" y1="22424" x2="84400" y2="51717"/>
                        <a14:foregroundMark x1="83200" y1="51717" x2="52800" y2="82424"/>
                        <a14:foregroundMark x1="14000" y1="51515" x2="54000" y2="81818"/>
                        <a14:foregroundMark x1="29200" y1="67071" x2="22800" y2="63636"/>
                        <a14:foregroundMark x1="21000" y1="62222" x2="30600" y2="72121"/>
                        <a14:foregroundMark x1="75400" y1="67273" x2="75400" y2="67273"/>
                        <a14:foregroundMark x1="74000" y1="65657" x2="66400" y2="76970"/>
                        <a14:foregroundMark x1="65800" y1="76970" x2="64800" y2="76970"/>
                        <a14:foregroundMark x1="64000" y1="76566" x2="64400" y2="74545"/>
                        <a14:foregroundMark x1="55600" y1="28889" x2="53800" y2="26465"/>
                        <a14:foregroundMark x1="50800" y1="23838" x2="50800" y2="23838"/>
                        <a14:foregroundMark x1="52200" y1="23434" x2="78600" y2="37980"/>
                        <a14:foregroundMark x1="74000" y1="16566" x2="60000" y2="27475"/>
                        <a14:foregroundMark x1="22400" y1="18384" x2="58400" y2="20202"/>
                        <a14:foregroundMark x1="11200" y1="36364" x2="5200" y2="60606"/>
                        <a14:foregroundMark x1="39200" y1="38788" x2="73200" y2="767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0773" y="4011713"/>
            <a:ext cx="1920941" cy="1901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01749" y="48833"/>
            <a:ext cx="1677022" cy="1649530"/>
          </a:xfrm>
          <a:prstGeom prst="rect">
            <a:avLst/>
          </a:prstGeom>
        </p:spPr>
      </p:pic>
      <p:pic>
        <p:nvPicPr>
          <p:cNvPr id="62" name="Content Placeholder 5">
            <a:extLst>
              <a:ext uri="{FF2B5EF4-FFF2-40B4-BE49-F238E27FC236}">
                <a16:creationId xmlns:a16="http://schemas.microsoft.com/office/drawing/2014/main" id="{5C2D9C78-74EF-4975-9BE6-4F2027D7388C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0" b="100000" l="667" r="100000">
                        <a14:foregroundMark x1="20200" y1="17112" x2="81133" y2="86096"/>
                        <a14:foregroundMark x1="79733" y1="12834" x2="16600" y2="81083"/>
                        <a14:foregroundMark x1="51733" y1="15709" x2="13067" y2="48061"/>
                        <a14:foregroundMark x1="91200" y1="51604" x2="47467" y2="78209"/>
                        <a14:foregroundMark x1="43867" y1="62433" x2="86133" y2="71056"/>
                        <a14:foregroundMark x1="76133" y1="89706" x2="86133" y2="99064"/>
                        <a14:foregroundMark x1="86133" y1="92580" x2="77533" y2="73930"/>
                        <a14:foregroundMark x1="91867" y1="47326" x2="88333" y2="69586"/>
                        <a14:foregroundMark x1="89000" y1="81818" x2="89000" y2="88302"/>
                        <a14:foregroundMark x1="81133" y1="89706" x2="67533" y2="64572"/>
                        <a14:foregroundMark x1="72533" y1="41578" x2="21667" y2="61698"/>
                        <a14:foregroundMark x1="31667" y1="22193" x2="45333" y2="81083"/>
                        <a14:foregroundMark x1="45333" y1="81083" x2="47467" y2="82553"/>
                        <a14:foregroundMark x1="21667" y1="48061" x2="20200" y2="63102"/>
                        <a14:foregroundMark x1="18067" y1="45187" x2="20200" y2="43717"/>
                        <a14:foregroundMark x1="20933" y1="43717" x2="38133" y2="58824"/>
                        <a14:foregroundMark x1="70400" y1="33690" x2="81133" y2="37968"/>
                        <a14:foregroundMark x1="84733" y1="41578" x2="86133" y2="42981"/>
                        <a14:foregroundMark x1="86133" y1="41578" x2="79733" y2="32219"/>
                        <a14:foregroundMark x1="76867" y1="27206" x2="65400" y2="15709"/>
                        <a14:foregroundMark x1="56800" y1="9225" x2="50333" y2="10628"/>
                        <a14:foregroundMark x1="43867" y1="12099" x2="44600" y2="1784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7568" y="3949631"/>
            <a:ext cx="1833567" cy="1828677"/>
          </a:xfrm>
          <a:prstGeom prst="rect">
            <a:avLst/>
          </a:prstGeom>
        </p:spPr>
      </p:pic>
      <p:pic>
        <p:nvPicPr>
          <p:cNvPr id="63" name="Content Placeholder 3">
            <a:extLst>
              <a:ext uri="{FF2B5EF4-FFF2-40B4-BE49-F238E27FC236}">
                <a16:creationId xmlns:a16="http://schemas.microsoft.com/office/drawing/2014/main" id="{0C663FD7-4F86-4975-BDDD-C6EFF556140D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9785" y="279700"/>
            <a:ext cx="1365690" cy="1365690"/>
          </a:xfrm>
          <a:prstGeom prst="rect">
            <a:avLst/>
          </a:prstGeom>
        </p:spPr>
      </p:pic>
      <p:pic>
        <p:nvPicPr>
          <p:cNvPr id="64" name="Content Placeholder 3">
            <a:extLst>
              <a:ext uri="{FF2B5EF4-FFF2-40B4-BE49-F238E27FC236}">
                <a16:creationId xmlns:a16="http://schemas.microsoft.com/office/drawing/2014/main" id="{7BF7DFBB-873B-4471-9ACD-A24AF0C61932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2424" b="100000" l="1200" r="96600">
                        <a14:foregroundMark x1="22000" y1="23434" x2="72800" y2="82020"/>
                        <a14:foregroundMark x1="67400" y1="21010" x2="20000" y2="71313"/>
                        <a14:foregroundMark x1="13000" y1="24646" x2="56000" y2="24646"/>
                        <a14:foregroundMark x1="83800" y1="42020" x2="31800" y2="81010"/>
                        <a14:foregroundMark x1="12800" y1="44444" x2="59800" y2="85657"/>
                        <a14:foregroundMark x1="59000" y1="38586" x2="81000" y2="71313"/>
                        <a14:foregroundMark x1="65800" y1="24848" x2="87600" y2="60404"/>
                        <a14:foregroundMark x1="20800" y1="33737" x2="25800" y2="73535"/>
                        <a14:foregroundMark x1="17000" y1="55152" x2="17000" y2="55152"/>
                        <a14:foregroundMark x1="29800" y1="37980" x2="29800" y2="37980"/>
                        <a14:foregroundMark x1="20000" y1="42626" x2="13600" y2="74141"/>
                        <a14:foregroundMark x1="30600" y1="32121" x2="15000" y2="51717"/>
                        <a14:foregroundMark x1="78600" y1="57374" x2="60600" y2="7616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0296" y="48833"/>
            <a:ext cx="1726268" cy="1709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526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1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0" grpId="0" animBg="1"/>
      <p:bldP spid="11" grpId="0" animBg="1"/>
      <p:bldP spid="14" grpId="0" animBg="1"/>
      <p:bldP spid="15" grpId="0" animBg="1"/>
      <p:bldP spid="18" grpId="0" animBg="1"/>
      <p:bldP spid="19" grpId="0" animBg="1"/>
      <p:bldP spid="22" grpId="0" animBg="1"/>
      <p:bldP spid="23" grpId="0" animBg="1"/>
      <p:bldP spid="29" grpId="0" animBg="1"/>
      <p:bldP spid="30" grpId="0" animBg="1"/>
      <p:bldP spid="33" grpId="0" animBg="1"/>
      <p:bldP spid="34" grpId="0" animBg="1"/>
      <p:bldP spid="37" grpId="0" animBg="1"/>
      <p:bldP spid="38" grpId="0" animBg="1"/>
      <p:bldP spid="41" grpId="0" animBg="1"/>
      <p:bldP spid="42" grpId="0" animBg="1"/>
      <p:bldP spid="45" grpId="0" animBg="1"/>
      <p:bldP spid="4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43734" y="77777"/>
            <a:ext cx="977198" cy="348351"/>
          </a:xfrm>
          <a:prstGeom prst="roundRect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Q1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214991" y="77777"/>
            <a:ext cx="63176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dirty="0"/>
              <a:t>いま、何時ですか。</a:t>
            </a:r>
            <a:endParaRPr lang="en-US" sz="2800" dirty="0"/>
          </a:p>
        </p:txBody>
      </p:sp>
      <p:sp>
        <p:nvSpPr>
          <p:cNvPr id="11" name="Rectangle 10"/>
          <p:cNvSpPr/>
          <p:nvPr/>
        </p:nvSpPr>
        <p:spPr>
          <a:xfrm>
            <a:off x="2" y="1711784"/>
            <a:ext cx="6143346" cy="45719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4" name="TextBox 13"/>
          <p:cNvSpPr txBox="1"/>
          <p:nvPr/>
        </p:nvSpPr>
        <p:spPr>
          <a:xfrm>
            <a:off x="1214991" y="1825214"/>
            <a:ext cx="63176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dirty="0"/>
              <a:t>いま、何時ですか。</a:t>
            </a:r>
            <a:endParaRPr lang="en-US" sz="2800" dirty="0"/>
          </a:p>
        </p:txBody>
      </p:sp>
      <p:sp>
        <p:nvSpPr>
          <p:cNvPr id="17" name="Rectangle 16"/>
          <p:cNvSpPr/>
          <p:nvPr/>
        </p:nvSpPr>
        <p:spPr>
          <a:xfrm>
            <a:off x="2" y="3513695"/>
            <a:ext cx="6143346" cy="45719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0" name="TextBox 19"/>
          <p:cNvSpPr txBox="1"/>
          <p:nvPr/>
        </p:nvSpPr>
        <p:spPr>
          <a:xfrm>
            <a:off x="1096969" y="3581406"/>
            <a:ext cx="63176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dirty="0"/>
              <a:t>いま、何時ですか。</a:t>
            </a:r>
            <a:endParaRPr lang="en-US" sz="2800" dirty="0"/>
          </a:p>
        </p:txBody>
      </p:sp>
      <p:sp>
        <p:nvSpPr>
          <p:cNvPr id="23" name="Rectangle 22"/>
          <p:cNvSpPr/>
          <p:nvPr/>
        </p:nvSpPr>
        <p:spPr>
          <a:xfrm>
            <a:off x="1" y="5315606"/>
            <a:ext cx="6143346" cy="45719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7" name="Rectangle 36"/>
          <p:cNvSpPr/>
          <p:nvPr/>
        </p:nvSpPr>
        <p:spPr>
          <a:xfrm>
            <a:off x="6341695" y="1721964"/>
            <a:ext cx="5850305" cy="45719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40" name="Rectangle 39"/>
          <p:cNvSpPr/>
          <p:nvPr/>
        </p:nvSpPr>
        <p:spPr>
          <a:xfrm>
            <a:off x="6341695" y="3523875"/>
            <a:ext cx="5850305" cy="45719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43" name="Rectangle 42"/>
          <p:cNvSpPr/>
          <p:nvPr/>
        </p:nvSpPr>
        <p:spPr>
          <a:xfrm>
            <a:off x="6441781" y="5315606"/>
            <a:ext cx="5750219" cy="45719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50" name="Rounded Rectangle 49"/>
          <p:cNvSpPr/>
          <p:nvPr/>
        </p:nvSpPr>
        <p:spPr>
          <a:xfrm>
            <a:off x="43734" y="1808112"/>
            <a:ext cx="977198" cy="348351"/>
          </a:xfrm>
          <a:prstGeom prst="roundRect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Q2 </a:t>
            </a:r>
          </a:p>
        </p:txBody>
      </p:sp>
      <p:sp>
        <p:nvSpPr>
          <p:cNvPr id="51" name="Rounded Rectangle 50"/>
          <p:cNvSpPr/>
          <p:nvPr/>
        </p:nvSpPr>
        <p:spPr>
          <a:xfrm>
            <a:off x="62989" y="3612480"/>
            <a:ext cx="977198" cy="348351"/>
          </a:xfrm>
          <a:prstGeom prst="roundRect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Q3</a:t>
            </a:r>
          </a:p>
        </p:txBody>
      </p:sp>
      <p:sp>
        <p:nvSpPr>
          <p:cNvPr id="52" name="Rounded Rectangle 51"/>
          <p:cNvSpPr/>
          <p:nvPr/>
        </p:nvSpPr>
        <p:spPr>
          <a:xfrm>
            <a:off x="43734" y="5418005"/>
            <a:ext cx="977198" cy="348351"/>
          </a:xfrm>
          <a:prstGeom prst="roundRect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Q4 </a:t>
            </a:r>
          </a:p>
        </p:txBody>
      </p:sp>
      <p:sp>
        <p:nvSpPr>
          <p:cNvPr id="53" name="Rounded Rectangle 52"/>
          <p:cNvSpPr/>
          <p:nvPr/>
        </p:nvSpPr>
        <p:spPr>
          <a:xfrm>
            <a:off x="6351336" y="77777"/>
            <a:ext cx="977198" cy="348351"/>
          </a:xfrm>
          <a:prstGeom prst="roundRect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Q5 </a:t>
            </a:r>
          </a:p>
        </p:txBody>
      </p:sp>
      <p:sp>
        <p:nvSpPr>
          <p:cNvPr id="54" name="Rounded Rectangle 53"/>
          <p:cNvSpPr/>
          <p:nvPr/>
        </p:nvSpPr>
        <p:spPr>
          <a:xfrm>
            <a:off x="6351336" y="1808112"/>
            <a:ext cx="977198" cy="348351"/>
          </a:xfrm>
          <a:prstGeom prst="roundRect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Q6 </a:t>
            </a:r>
          </a:p>
        </p:txBody>
      </p:sp>
      <p:sp>
        <p:nvSpPr>
          <p:cNvPr id="55" name="Rounded Rectangle 54"/>
          <p:cNvSpPr/>
          <p:nvPr/>
        </p:nvSpPr>
        <p:spPr>
          <a:xfrm>
            <a:off x="6351336" y="3621592"/>
            <a:ext cx="977198" cy="348351"/>
          </a:xfrm>
          <a:prstGeom prst="roundRect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Q7</a:t>
            </a:r>
          </a:p>
        </p:txBody>
      </p:sp>
      <p:sp>
        <p:nvSpPr>
          <p:cNvPr id="56" name="Rounded Rectangle 55"/>
          <p:cNvSpPr/>
          <p:nvPr/>
        </p:nvSpPr>
        <p:spPr>
          <a:xfrm>
            <a:off x="6437443" y="5418005"/>
            <a:ext cx="977198" cy="348351"/>
          </a:xfrm>
          <a:prstGeom prst="roundRect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Q8 </a:t>
            </a:r>
          </a:p>
        </p:txBody>
      </p:sp>
      <p:pic>
        <p:nvPicPr>
          <p:cNvPr id="33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4405" y="1898793"/>
            <a:ext cx="1473495" cy="1473495"/>
          </a:xfrm>
        </p:spPr>
      </p:pic>
      <p:pic>
        <p:nvPicPr>
          <p:cNvPr id="34" name="Content Placeholder 3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424" b="100000" l="1200" r="96600">
                        <a14:foregroundMark x1="22000" y1="23434" x2="72800" y2="82020"/>
                        <a14:foregroundMark x1="67400" y1="21010" x2="20000" y2="71313"/>
                        <a14:foregroundMark x1="13000" y1="24646" x2="56000" y2="24646"/>
                        <a14:foregroundMark x1="83800" y1="42020" x2="31800" y2="81010"/>
                        <a14:foregroundMark x1="12800" y1="44444" x2="59800" y2="85657"/>
                        <a14:foregroundMark x1="59000" y1="38586" x2="81000" y2="71313"/>
                        <a14:foregroundMark x1="65800" y1="24848" x2="87600" y2="60404"/>
                        <a14:foregroundMark x1="20800" y1="33737" x2="25800" y2="73535"/>
                        <a14:foregroundMark x1="17000" y1="55152" x2="17000" y2="55152"/>
                        <a14:foregroundMark x1="29800" y1="37980" x2="29800" y2="37980"/>
                        <a14:foregroundMark x1="20000" y1="42626" x2="13600" y2="74141"/>
                        <a14:foregroundMark x1="30600" y1="32121" x2="15000" y2="51717"/>
                        <a14:foregroundMark x1="78600" y1="57374" x2="60600" y2="7616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5097" y="3665544"/>
            <a:ext cx="1652469" cy="1635944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0216" y="-47351"/>
            <a:ext cx="1711784" cy="1711784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2545" y="38885"/>
            <a:ext cx="1705021" cy="1705021"/>
          </a:xfrm>
          <a:prstGeom prst="rect">
            <a:avLst/>
          </a:prstGeom>
        </p:spPr>
      </p:pic>
      <p:pic>
        <p:nvPicPr>
          <p:cNvPr id="41" name="Content Placeholder 5"/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100000" l="667" r="100000">
                        <a14:foregroundMark x1="20200" y1="17112" x2="81133" y2="86096"/>
                        <a14:foregroundMark x1="79733" y1="12834" x2="16600" y2="81083"/>
                        <a14:foregroundMark x1="51733" y1="15709" x2="13067" y2="48061"/>
                        <a14:foregroundMark x1="91200" y1="51604" x2="47467" y2="78209"/>
                        <a14:foregroundMark x1="43867" y1="62433" x2="86133" y2="71056"/>
                        <a14:foregroundMark x1="76133" y1="89706" x2="86133" y2="99064"/>
                        <a14:foregroundMark x1="86133" y1="92580" x2="77533" y2="73930"/>
                        <a14:foregroundMark x1="91867" y1="47326" x2="88333" y2="69586"/>
                        <a14:foregroundMark x1="89000" y1="81818" x2="89000" y2="88302"/>
                        <a14:foregroundMark x1="81133" y1="89706" x2="67533" y2="64572"/>
                        <a14:foregroundMark x1="72533" y1="41578" x2="21667" y2="61698"/>
                        <a14:foregroundMark x1="31667" y1="22193" x2="45333" y2="81083"/>
                        <a14:foregroundMark x1="45333" y1="81083" x2="47467" y2="82553"/>
                        <a14:foregroundMark x1="21667" y1="48061" x2="20200" y2="63102"/>
                        <a14:foregroundMark x1="18067" y1="45187" x2="20200" y2="43717"/>
                        <a14:foregroundMark x1="20933" y1="43717" x2="38133" y2="58824"/>
                        <a14:foregroundMark x1="70400" y1="33690" x2="81133" y2="37968"/>
                        <a14:foregroundMark x1="84733" y1="41578" x2="86133" y2="42981"/>
                        <a14:foregroundMark x1="86133" y1="41578" x2="79733" y2="32219"/>
                        <a14:foregroundMark x1="76867" y1="27206" x2="65400" y2="15709"/>
                        <a14:foregroundMark x1="56800" y1="9225" x2="50333" y2="10628"/>
                        <a14:foregroundMark x1="43867" y1="12099" x2="44600" y2="1784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8817" y="1979825"/>
            <a:ext cx="1305671" cy="1302189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363"/>
          <a:stretch/>
        </p:blipFill>
        <p:spPr>
          <a:xfrm>
            <a:off x="4485097" y="5231954"/>
            <a:ext cx="1847630" cy="1674627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480216" y="3638838"/>
            <a:ext cx="1550312" cy="1593116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662064" y="5429910"/>
            <a:ext cx="1394581" cy="1371719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677" t="-426" r="4037" b="51839"/>
          <a:stretch/>
        </p:blipFill>
        <p:spPr>
          <a:xfrm>
            <a:off x="3528540" y="505241"/>
            <a:ext cx="690235" cy="1080162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91" r="50023" b="51413"/>
          <a:stretch/>
        </p:blipFill>
        <p:spPr>
          <a:xfrm>
            <a:off x="3511982" y="2095935"/>
            <a:ext cx="857518" cy="1341948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3" r="26711" b="51413"/>
          <a:stretch/>
        </p:blipFill>
        <p:spPr>
          <a:xfrm>
            <a:off x="3508038" y="3843016"/>
            <a:ext cx="901023" cy="1410031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97" t="-1703" r="73202" b="53116"/>
          <a:stretch/>
        </p:blipFill>
        <p:spPr>
          <a:xfrm>
            <a:off x="3528541" y="5690457"/>
            <a:ext cx="880520" cy="1129995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677" t="-426" r="4037" b="51839"/>
          <a:stretch/>
        </p:blipFill>
        <p:spPr>
          <a:xfrm>
            <a:off x="9539615" y="349692"/>
            <a:ext cx="736472" cy="1152519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91" r="50023" b="51413"/>
          <a:stretch/>
        </p:blipFill>
        <p:spPr>
          <a:xfrm>
            <a:off x="9579234" y="2127158"/>
            <a:ext cx="855454" cy="1338718"/>
          </a:xfrm>
          <a:prstGeom prst="rect">
            <a:avLst/>
          </a:prstGeom>
        </p:spPr>
      </p:pic>
      <p:sp>
        <p:nvSpPr>
          <p:cNvPr id="64" name="TextBox 63"/>
          <p:cNvSpPr txBox="1"/>
          <p:nvPr/>
        </p:nvSpPr>
        <p:spPr>
          <a:xfrm>
            <a:off x="7414641" y="1784570"/>
            <a:ext cx="49430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dirty="0"/>
              <a:t>いま、何時ですか。</a:t>
            </a:r>
            <a:endParaRPr lang="en-US" sz="2800" dirty="0"/>
          </a:p>
        </p:txBody>
      </p:sp>
      <p:pic>
        <p:nvPicPr>
          <p:cNvPr id="65" name="Picture 64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91" r="50023" b="51413"/>
          <a:stretch/>
        </p:blipFill>
        <p:spPr>
          <a:xfrm>
            <a:off x="9632321" y="3959540"/>
            <a:ext cx="857518" cy="1341948"/>
          </a:xfrm>
          <a:prstGeom prst="rect">
            <a:avLst/>
          </a:prstGeom>
        </p:spPr>
      </p:pic>
      <p:sp>
        <p:nvSpPr>
          <p:cNvPr id="66" name="TextBox 65"/>
          <p:cNvSpPr txBox="1"/>
          <p:nvPr/>
        </p:nvSpPr>
        <p:spPr>
          <a:xfrm>
            <a:off x="7414639" y="3607240"/>
            <a:ext cx="49430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dirty="0"/>
              <a:t>いま、何時ですか。</a:t>
            </a:r>
            <a:endParaRPr lang="en-US" sz="2800" dirty="0"/>
          </a:p>
        </p:txBody>
      </p:sp>
      <p:sp>
        <p:nvSpPr>
          <p:cNvPr id="67" name="TextBox 66"/>
          <p:cNvSpPr txBox="1"/>
          <p:nvPr/>
        </p:nvSpPr>
        <p:spPr>
          <a:xfrm>
            <a:off x="1096969" y="5375443"/>
            <a:ext cx="69748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dirty="0"/>
              <a:t>いま、何時ですか。</a:t>
            </a:r>
            <a:endParaRPr lang="en-US" sz="2800" dirty="0"/>
          </a:p>
        </p:txBody>
      </p:sp>
      <p:pic>
        <p:nvPicPr>
          <p:cNvPr id="68" name="Picture 67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91" r="50023" b="51413"/>
          <a:stretch/>
        </p:blipFill>
        <p:spPr>
          <a:xfrm>
            <a:off x="9649351" y="5535460"/>
            <a:ext cx="857518" cy="1341948"/>
          </a:xfrm>
          <a:prstGeom prst="rect">
            <a:avLst/>
          </a:prstGeom>
        </p:spPr>
      </p:pic>
      <p:sp>
        <p:nvSpPr>
          <p:cNvPr id="69" name="TextBox 68"/>
          <p:cNvSpPr txBox="1"/>
          <p:nvPr/>
        </p:nvSpPr>
        <p:spPr>
          <a:xfrm>
            <a:off x="7500636" y="5375443"/>
            <a:ext cx="47710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dirty="0"/>
              <a:t>いま、何時ですか。</a:t>
            </a:r>
            <a:endParaRPr lang="en-US" sz="2800" dirty="0"/>
          </a:p>
        </p:txBody>
      </p:sp>
      <p:sp>
        <p:nvSpPr>
          <p:cNvPr id="70" name="TextBox 69"/>
          <p:cNvSpPr txBox="1"/>
          <p:nvPr/>
        </p:nvSpPr>
        <p:spPr>
          <a:xfrm>
            <a:off x="7328534" y="13798"/>
            <a:ext cx="49519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dirty="0"/>
              <a:t>いま、何時ですか。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8803493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995</Words>
  <Application>Microsoft Office PowerPoint</Application>
  <PresentationFormat>Widescreen</PresentationFormat>
  <Paragraphs>262</Paragraphs>
  <Slides>20</Slides>
  <Notes>0</Notes>
  <HiddenSlides>0</HiddenSlides>
  <MMClips>72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Calibri</vt:lpstr>
      <vt:lpstr>Calibri Light</vt:lpstr>
      <vt:lpstr>Sitka Banner Semibold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Dell Inspiron</dc:creator>
  <cp:lastModifiedBy>Dell Inspiron</cp:lastModifiedBy>
  <cp:revision>1</cp:revision>
  <dcterms:created xsi:type="dcterms:W3CDTF">2022-10-31T00:03:40Z</dcterms:created>
  <dcterms:modified xsi:type="dcterms:W3CDTF">2022-10-31T00:03:50Z</dcterms:modified>
</cp:coreProperties>
</file>